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13716000" cx="2438717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jpg>
</file>

<file path=ppt/media/image11.jpg>
</file>

<file path=ppt/media/image12.png>
</file>

<file path=ppt/media/image13.png>
</file>

<file path=ppt/media/image14.png>
</file>

<file path=ppt/media/image15.png>
</file>

<file path=ppt/media/image16.png>
</file>

<file path=ppt/media/image2.jp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05f65dc289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97" name="Google Shape;197;g305f65dc289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06b6449f4b_0_1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04" name="Google Shape;204;g306b6449f4b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05e1bed4d0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11" name="Google Shape;211;g305e1bed4d0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05f65dc289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18" name="Google Shape;218;g305f65dc28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06b6449f4b_0_1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06b6449f4b_0_1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g306b6449f4b_0_1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070bd4fd4a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33" name="Google Shape;233;g3070bd4fd4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070bd4fd4a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40" name="Google Shape;240;g3070bd4fd4a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070bd4fd4a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47" name="Google Shape;247;g3070bd4fd4a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070bd4fd4a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54" name="Google Shape;254;g3070bd4fd4a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070bd4fd4a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61" name="Google Shape;261;g3070bd4fd4a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070bd4fd4a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268" name="Google Shape;268;g3070bd4fd4a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06b6449f4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g306b6449f4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05e1bed4d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55" name="Google Shape;155;g305e1bed4d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05bf2b91e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69" name="Google Shape;169;g305bf2b91e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05bf2b91e2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76" name="Google Shape;176;g305bf2b91e2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05bf2b91e2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83" name="Google Shape;183;g305bf2b91e2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05e1bed4d0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Amend this slide as necessary to include all workstream contributors.</a:t>
            </a:r>
            <a:endParaRPr/>
          </a:p>
        </p:txBody>
      </p:sp>
      <p:sp>
        <p:nvSpPr>
          <p:cNvPr id="190" name="Google Shape;190;g305e1bed4d0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2"/>
          <p:cNvSpPr/>
          <p:nvPr/>
        </p:nvSpPr>
        <p:spPr>
          <a:xfrm>
            <a:off x="861219" y="3595738"/>
            <a:ext cx="25129908" cy="8531688"/>
          </a:xfrm>
          <a:prstGeom prst="roundRect">
            <a:avLst>
              <a:gd fmla="val 6683"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chemeClr val="lt1"/>
              </a:solidFill>
              <a:latin typeface="Arial"/>
              <a:ea typeface="Arial"/>
              <a:cs typeface="Arial"/>
              <a:sym typeface="Arial"/>
            </a:endParaRPr>
          </a:p>
        </p:txBody>
      </p:sp>
      <p:sp>
        <p:nvSpPr>
          <p:cNvPr id="16" name="Google Shape;16;p2"/>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2000"/>
              <a:buFont typeface="Arial"/>
              <a:buNone/>
              <a:defRPr b="1" sz="1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695847" y="9308787"/>
            <a:ext cx="14344253" cy="2310326"/>
          </a:xfrm>
          <a:prstGeom prst="rect">
            <a:avLst/>
          </a:prstGeom>
          <a:noFill/>
          <a:ln>
            <a:noFill/>
          </a:ln>
        </p:spPr>
        <p:txBody>
          <a:bodyPr anchorCtr="0" anchor="t" bIns="45700" lIns="91425" spcFirstLastPara="1" rIns="91425" wrap="square" tIns="45700">
            <a:normAutofit/>
          </a:bodyPr>
          <a:lstStyle>
            <a:lvl1pPr lvl="0" algn="l">
              <a:lnSpc>
                <a:spcPct val="100000"/>
              </a:lnSpc>
              <a:spcBef>
                <a:spcPts val="2000"/>
              </a:spcBef>
              <a:spcAft>
                <a:spcPts val="0"/>
              </a:spcAft>
              <a:buClr>
                <a:schemeClr val="lt1"/>
              </a:buClr>
              <a:buSzPts val="4800"/>
              <a:buNone/>
              <a:defRPr sz="4800">
                <a:solidFill>
                  <a:schemeClr val="lt1"/>
                </a:solidFill>
              </a:defRPr>
            </a:lvl1pPr>
            <a:lvl2pPr lvl="1" algn="ctr">
              <a:lnSpc>
                <a:spcPct val="100000"/>
              </a:lnSpc>
              <a:spcBef>
                <a:spcPts val="1000"/>
              </a:spcBef>
              <a:spcAft>
                <a:spcPts val="0"/>
              </a:spcAft>
              <a:buClr>
                <a:schemeClr val="dk1"/>
              </a:buClr>
              <a:buSzPts val="4000"/>
              <a:buNone/>
              <a:defRPr sz="4000"/>
            </a:lvl2pPr>
            <a:lvl3pPr lvl="2" algn="ctr">
              <a:lnSpc>
                <a:spcPct val="100000"/>
              </a:lnSpc>
              <a:spcBef>
                <a:spcPts val="1000"/>
              </a:spcBef>
              <a:spcAft>
                <a:spcPts val="0"/>
              </a:spcAft>
              <a:buClr>
                <a:schemeClr val="dk1"/>
              </a:buClr>
              <a:buSzPts val="3600"/>
              <a:buNone/>
              <a:defRPr sz="3600"/>
            </a:lvl3pPr>
            <a:lvl4pPr lvl="3" algn="ctr">
              <a:lnSpc>
                <a:spcPct val="100000"/>
              </a:lnSpc>
              <a:spcBef>
                <a:spcPts val="1000"/>
              </a:spcBef>
              <a:spcAft>
                <a:spcPts val="0"/>
              </a:spcAft>
              <a:buClr>
                <a:schemeClr val="dk1"/>
              </a:buClr>
              <a:buSzPts val="3200"/>
              <a:buNone/>
              <a:defRPr sz="3200"/>
            </a:lvl4pPr>
            <a:lvl5pPr lvl="4" algn="ctr">
              <a:lnSpc>
                <a:spcPct val="100000"/>
              </a:lnSpc>
              <a:spcBef>
                <a:spcPts val="1000"/>
              </a:spcBef>
              <a:spcAft>
                <a:spcPts val="0"/>
              </a:spcAft>
              <a:buClr>
                <a:schemeClr val="dk1"/>
              </a:buClr>
              <a:buSzPts val="3200"/>
              <a:buNone/>
              <a:defRPr sz="3200"/>
            </a:lvl5pPr>
            <a:lvl6pPr lvl="5" algn="ctr">
              <a:lnSpc>
                <a:spcPct val="90000"/>
              </a:lnSpc>
              <a:spcBef>
                <a:spcPts val="1000"/>
              </a:spcBef>
              <a:spcAft>
                <a:spcPts val="0"/>
              </a:spcAft>
              <a:buClr>
                <a:schemeClr val="dk1"/>
              </a:buClr>
              <a:buSzPts val="3200"/>
              <a:buNone/>
              <a:defRPr sz="3200"/>
            </a:lvl6pPr>
            <a:lvl7pPr lvl="6" algn="ctr">
              <a:lnSpc>
                <a:spcPct val="90000"/>
              </a:lnSpc>
              <a:spcBef>
                <a:spcPts val="1000"/>
              </a:spcBef>
              <a:spcAft>
                <a:spcPts val="0"/>
              </a:spcAft>
              <a:buClr>
                <a:schemeClr val="dk1"/>
              </a:buClr>
              <a:buSzPts val="3200"/>
              <a:buNone/>
              <a:defRPr sz="3200"/>
            </a:lvl7pPr>
            <a:lvl8pPr lvl="7" algn="ctr">
              <a:lnSpc>
                <a:spcPct val="90000"/>
              </a:lnSpc>
              <a:spcBef>
                <a:spcPts val="1000"/>
              </a:spcBef>
              <a:spcAft>
                <a:spcPts val="0"/>
              </a:spcAft>
              <a:buClr>
                <a:schemeClr val="dk1"/>
              </a:buClr>
              <a:buSzPts val="3200"/>
              <a:buNone/>
              <a:defRPr sz="3200"/>
            </a:lvl8pPr>
            <a:lvl9pPr lvl="8" algn="ctr">
              <a:lnSpc>
                <a:spcPct val="90000"/>
              </a:lnSpc>
              <a:spcBef>
                <a:spcPts val="1000"/>
              </a:spcBef>
              <a:spcAft>
                <a:spcPts val="0"/>
              </a:spcAft>
              <a:buClr>
                <a:schemeClr val="dk1"/>
              </a:buClr>
              <a:buSzPts val="3200"/>
              <a:buNone/>
              <a:defRPr sz="3200"/>
            </a:lvl9pPr>
          </a:lstStyle>
          <a:p/>
        </p:txBody>
      </p:sp>
      <p:sp>
        <p:nvSpPr>
          <p:cNvPr id="18" name="Google Shape;18;p2"/>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20" name="Google Shape;20;p2"/>
          <p:cNvSpPr/>
          <p:nvPr/>
        </p:nvSpPr>
        <p:spPr>
          <a:xfrm>
            <a:off x="14216243" y="1588574"/>
            <a:ext cx="4769554" cy="4769554"/>
          </a:xfrm>
          <a:prstGeom prst="ellipse">
            <a:avLst/>
          </a:prstGeom>
          <a:noFill/>
          <a:ln cap="flat" cmpd="sng" w="14605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1" name="Google Shape;21;p2"/>
          <p:cNvSpPr/>
          <p:nvPr/>
        </p:nvSpPr>
        <p:spPr>
          <a:xfrm>
            <a:off x="21721648" y="5453742"/>
            <a:ext cx="3608615" cy="3608615"/>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2" name="Google Shape;22;p2"/>
          <p:cNvSpPr/>
          <p:nvPr/>
        </p:nvSpPr>
        <p:spPr>
          <a:xfrm>
            <a:off x="18985797" y="7486550"/>
            <a:ext cx="4890508" cy="4890508"/>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23" name="Google Shape;23;p2"/>
          <p:cNvPicPr preferRelativeResize="0"/>
          <p:nvPr/>
        </p:nvPicPr>
        <p:blipFill rotWithShape="1">
          <a:blip r:embed="rId2">
            <a:alphaModFix/>
          </a:blip>
          <a:srcRect b="0" l="0" r="0" t="0"/>
          <a:stretch/>
        </p:blipFill>
        <p:spPr>
          <a:xfrm>
            <a:off x="1676618" y="835854"/>
            <a:ext cx="6148471" cy="195633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94" name="Shape 94"/>
        <p:cNvGrpSpPr/>
        <p:nvPr/>
      </p:nvGrpSpPr>
      <p:grpSpPr>
        <a:xfrm>
          <a:off x="0" y="0"/>
          <a:ext cx="0" cy="0"/>
          <a:chOff x="0" y="0"/>
          <a:chExt cx="0" cy="0"/>
        </a:xfrm>
      </p:grpSpPr>
      <p:sp>
        <p:nvSpPr>
          <p:cNvPr id="95" name="Google Shape;95;p11"/>
          <p:cNvSpPr txBox="1"/>
          <p:nvPr>
            <p:ph type="title"/>
          </p:nvPr>
        </p:nvSpPr>
        <p:spPr>
          <a:xfrm>
            <a:off x="1676619" y="730251"/>
            <a:ext cx="21033938"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1"/>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2000"/>
              </a:spcBef>
              <a:spcAft>
                <a:spcPts val="0"/>
              </a:spcAft>
              <a:buClr>
                <a:schemeClr val="dk1"/>
              </a:buClr>
              <a:buSzPts val="1800"/>
              <a:buChar char="•"/>
              <a:defRPr/>
            </a:lvl1pPr>
            <a:lvl2pPr indent="-342900" lvl="1" marL="914400" algn="l">
              <a:lnSpc>
                <a:spcPct val="100000"/>
              </a:lnSpc>
              <a:spcBef>
                <a:spcPts val="1000"/>
              </a:spcBef>
              <a:spcAft>
                <a:spcPts val="0"/>
              </a:spcAft>
              <a:buClr>
                <a:schemeClr val="dk1"/>
              </a:buClr>
              <a:buSzPts val="1800"/>
              <a:buChar char="•"/>
              <a:defRPr/>
            </a:lvl2pPr>
            <a:lvl3pPr indent="-342900" lvl="2" marL="1371600" algn="l">
              <a:lnSpc>
                <a:spcPct val="100000"/>
              </a:lnSpc>
              <a:spcBef>
                <a:spcPts val="1000"/>
              </a:spcBef>
              <a:spcAft>
                <a:spcPts val="0"/>
              </a:spcAft>
              <a:buClr>
                <a:schemeClr val="dk1"/>
              </a:buClr>
              <a:buSzPts val="1800"/>
              <a:buChar char="•"/>
              <a:defRPr/>
            </a:lvl3pPr>
            <a:lvl4pPr indent="-342900" lvl="3" marL="1828800" algn="l">
              <a:lnSpc>
                <a:spcPct val="100000"/>
              </a:lnSpc>
              <a:spcBef>
                <a:spcPts val="1000"/>
              </a:spcBef>
              <a:spcAft>
                <a:spcPts val="0"/>
              </a:spcAft>
              <a:buClr>
                <a:schemeClr val="dk1"/>
              </a:buClr>
              <a:buSzPts val="1800"/>
              <a:buChar char="•"/>
              <a:defRPr/>
            </a:lvl4pPr>
            <a:lvl5pPr indent="-342900" lvl="4" marL="2286000" algn="l">
              <a:lnSpc>
                <a:spcPct val="10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97" name="Google Shape;97;p11"/>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1"/>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99" name="Google Shape;99;p11"/>
          <p:cNvPicPr preferRelativeResize="0"/>
          <p:nvPr/>
        </p:nvPicPr>
        <p:blipFill rotWithShape="1">
          <a:blip r:embed="rId2">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00" name="Shape 100"/>
        <p:cNvGrpSpPr/>
        <p:nvPr/>
      </p:nvGrpSpPr>
      <p:grpSpPr>
        <a:xfrm>
          <a:off x="0" y="0"/>
          <a:ext cx="0" cy="0"/>
          <a:chOff x="0" y="0"/>
          <a:chExt cx="0" cy="0"/>
        </a:xfrm>
      </p:grpSpPr>
      <p:grpSp>
        <p:nvGrpSpPr>
          <p:cNvPr id="101" name="Google Shape;101;p12"/>
          <p:cNvGrpSpPr/>
          <p:nvPr/>
        </p:nvGrpSpPr>
        <p:grpSpPr>
          <a:xfrm>
            <a:off x="0" y="0"/>
            <a:ext cx="24387175" cy="8061158"/>
            <a:chOff x="0" y="0"/>
            <a:chExt cx="24387175" cy="8061158"/>
          </a:xfrm>
        </p:grpSpPr>
        <p:sp>
          <p:nvSpPr>
            <p:cNvPr id="102" name="Google Shape;102;p12"/>
            <p:cNvSpPr/>
            <p:nvPr/>
          </p:nvSpPr>
          <p:spPr>
            <a:xfrm>
              <a:off x="0" y="0"/>
              <a:ext cx="24387175" cy="3823856"/>
            </a:xfrm>
            <a:prstGeom prst="rect">
              <a:avLst/>
            </a:prstGeom>
            <a:gradFill>
              <a:gsLst>
                <a:gs pos="0">
                  <a:schemeClr val="accent1"/>
                </a:gs>
                <a:gs pos="22000">
                  <a:schemeClr val="accent1"/>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A black and white image of a planet&#10;&#10;Description automatically generated with low confidence" id="103" name="Google Shape;103;p12"/>
            <p:cNvPicPr preferRelativeResize="0"/>
            <p:nvPr/>
          </p:nvPicPr>
          <p:blipFill rotWithShape="1">
            <a:blip r:embed="rId2">
              <a:alphaModFix amt="47000"/>
            </a:blip>
            <a:srcRect b="0" l="3837" r="8819" t="15204"/>
            <a:stretch/>
          </p:blipFill>
          <p:spPr>
            <a:xfrm>
              <a:off x="0" y="0"/>
              <a:ext cx="24387175" cy="8061158"/>
            </a:xfrm>
            <a:prstGeom prst="rect">
              <a:avLst/>
            </a:prstGeom>
            <a:noFill/>
            <a:ln>
              <a:noFill/>
            </a:ln>
          </p:spPr>
        </p:pic>
      </p:grpSp>
      <p:sp>
        <p:nvSpPr>
          <p:cNvPr id="104" name="Google Shape;104;p12"/>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2"/>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06" name="Google Shape;106;p12"/>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
        <p:nvSpPr>
          <p:cNvPr id="107" name="Google Shape;107;p12"/>
          <p:cNvSpPr txBox="1"/>
          <p:nvPr>
            <p:ph type="title"/>
          </p:nvPr>
        </p:nvSpPr>
        <p:spPr>
          <a:xfrm>
            <a:off x="1676619" y="182775"/>
            <a:ext cx="21033938" cy="265112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8000"/>
              <a:buFont typeface="Arial"/>
              <a:buNone/>
              <a:defRPr sz="8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108" name="Shape 108"/>
        <p:cNvGrpSpPr/>
        <p:nvPr/>
      </p:nvGrpSpPr>
      <p:grpSpPr>
        <a:xfrm>
          <a:off x="0" y="0"/>
          <a:ext cx="0" cy="0"/>
          <a:chOff x="0" y="0"/>
          <a:chExt cx="0" cy="0"/>
        </a:xfrm>
      </p:grpSpPr>
      <p:pic>
        <p:nvPicPr>
          <p:cNvPr id="109" name="Google Shape;109;p13"/>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110" name="Google Shape;110;p13"/>
          <p:cNvSpPr/>
          <p:nvPr/>
        </p:nvSpPr>
        <p:spPr>
          <a:xfrm>
            <a:off x="0" y="564204"/>
            <a:ext cx="24387175" cy="5466945"/>
          </a:xfrm>
          <a:prstGeom prst="rect">
            <a:avLst/>
          </a:prstGeom>
          <a:solidFill>
            <a:schemeClr val="lt1">
              <a:alpha val="7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1" name="Google Shape;111;p13"/>
          <p:cNvSpPr txBox="1"/>
          <p:nvPr>
            <p:ph type="title"/>
          </p:nvPr>
        </p:nvSpPr>
        <p:spPr>
          <a:xfrm>
            <a:off x="1676619" y="730251"/>
            <a:ext cx="21033938"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13"/>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584200" lvl="0" marL="457200" algn="l">
              <a:lnSpc>
                <a:spcPct val="100000"/>
              </a:lnSpc>
              <a:spcBef>
                <a:spcPts val="2000"/>
              </a:spcBef>
              <a:spcAft>
                <a:spcPts val="0"/>
              </a:spcAft>
              <a:buClr>
                <a:schemeClr val="dk1"/>
              </a:buClr>
              <a:buSzPts val="5600"/>
              <a:buChar char="•"/>
              <a:defRPr/>
            </a:lvl1pPr>
            <a:lvl2pPr indent="-533400" lvl="1" marL="914400" algn="l">
              <a:lnSpc>
                <a:spcPct val="100000"/>
              </a:lnSpc>
              <a:spcBef>
                <a:spcPts val="1000"/>
              </a:spcBef>
              <a:spcAft>
                <a:spcPts val="0"/>
              </a:spcAft>
              <a:buClr>
                <a:schemeClr val="dk1"/>
              </a:buClr>
              <a:buSzPts val="4800"/>
              <a:buChar char="•"/>
              <a:defRPr/>
            </a:lvl2pPr>
            <a:lvl3pPr indent="-482600" lvl="2" marL="1371600" algn="l">
              <a:lnSpc>
                <a:spcPct val="100000"/>
              </a:lnSpc>
              <a:spcBef>
                <a:spcPts val="1000"/>
              </a:spcBef>
              <a:spcAft>
                <a:spcPts val="0"/>
              </a:spcAft>
              <a:buClr>
                <a:schemeClr val="dk1"/>
              </a:buClr>
              <a:buSzPts val="4000"/>
              <a:buChar char="•"/>
              <a:defRPr/>
            </a:lvl3pPr>
            <a:lvl4pPr indent="-457200" lvl="3" marL="1828800" algn="l">
              <a:lnSpc>
                <a:spcPct val="100000"/>
              </a:lnSpc>
              <a:spcBef>
                <a:spcPts val="1000"/>
              </a:spcBef>
              <a:spcAft>
                <a:spcPts val="0"/>
              </a:spcAft>
              <a:buClr>
                <a:schemeClr val="dk1"/>
              </a:buClr>
              <a:buSzPts val="3600"/>
              <a:buChar char="•"/>
              <a:defRPr/>
            </a:lvl4pPr>
            <a:lvl5pPr indent="-457200" lvl="4" marL="2286000" algn="l">
              <a:lnSpc>
                <a:spcPct val="100000"/>
              </a:lnSpc>
              <a:spcBef>
                <a:spcPts val="1000"/>
              </a:spcBef>
              <a:spcAft>
                <a:spcPts val="0"/>
              </a:spcAft>
              <a:buClr>
                <a:schemeClr val="dk1"/>
              </a:buClr>
              <a:buSzPts val="36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113" name="Google Shape;113;p13"/>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3"/>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15" name="Google Shape;115;p13"/>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 name="Shape 116"/>
        <p:cNvGrpSpPr/>
        <p:nvPr/>
      </p:nvGrpSpPr>
      <p:grpSpPr>
        <a:xfrm>
          <a:off x="0" y="0"/>
          <a:ext cx="0" cy="0"/>
          <a:chOff x="0" y="0"/>
          <a:chExt cx="0" cy="0"/>
        </a:xfrm>
      </p:grpSpPr>
      <p:sp>
        <p:nvSpPr>
          <p:cNvPr id="117" name="Google Shape;117;p14"/>
          <p:cNvSpPr txBox="1"/>
          <p:nvPr>
            <p:ph type="title"/>
          </p:nvPr>
        </p:nvSpPr>
        <p:spPr>
          <a:xfrm>
            <a:off x="1663917" y="3419477"/>
            <a:ext cx="21033938" cy="570547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2000"/>
              <a:buFont typeface="Arial"/>
              <a:buNone/>
              <a:defRPr sz="1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14"/>
          <p:cNvSpPr txBox="1"/>
          <p:nvPr>
            <p:ph idx="1" type="body"/>
          </p:nvPr>
        </p:nvSpPr>
        <p:spPr>
          <a:xfrm>
            <a:off x="1663917" y="9178927"/>
            <a:ext cx="21033938" cy="300037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000"/>
              </a:spcBef>
              <a:spcAft>
                <a:spcPts val="0"/>
              </a:spcAft>
              <a:buClr>
                <a:srgbClr val="888888"/>
              </a:buClr>
              <a:buSzPts val="4800"/>
              <a:buNone/>
              <a:defRPr sz="4800">
                <a:solidFill>
                  <a:srgbClr val="888888"/>
                </a:solidFill>
              </a:defRPr>
            </a:lvl1pPr>
            <a:lvl2pPr indent="-228600" lvl="1" marL="914400" algn="l">
              <a:lnSpc>
                <a:spcPct val="100000"/>
              </a:lnSpc>
              <a:spcBef>
                <a:spcPts val="1000"/>
              </a:spcBef>
              <a:spcAft>
                <a:spcPts val="0"/>
              </a:spcAft>
              <a:buClr>
                <a:srgbClr val="888888"/>
              </a:buClr>
              <a:buSzPts val="4000"/>
              <a:buNone/>
              <a:defRPr sz="4000">
                <a:solidFill>
                  <a:srgbClr val="888888"/>
                </a:solidFill>
              </a:defRPr>
            </a:lvl2pPr>
            <a:lvl3pPr indent="-228600" lvl="2" marL="1371600" algn="l">
              <a:lnSpc>
                <a:spcPct val="100000"/>
              </a:lnSpc>
              <a:spcBef>
                <a:spcPts val="1000"/>
              </a:spcBef>
              <a:spcAft>
                <a:spcPts val="0"/>
              </a:spcAft>
              <a:buClr>
                <a:srgbClr val="888888"/>
              </a:buClr>
              <a:buSzPts val="3600"/>
              <a:buNone/>
              <a:defRPr sz="3600">
                <a:solidFill>
                  <a:srgbClr val="888888"/>
                </a:solidFill>
              </a:defRPr>
            </a:lvl3pPr>
            <a:lvl4pPr indent="-228600" lvl="3" marL="1828800" algn="l">
              <a:lnSpc>
                <a:spcPct val="100000"/>
              </a:lnSpc>
              <a:spcBef>
                <a:spcPts val="1000"/>
              </a:spcBef>
              <a:spcAft>
                <a:spcPts val="0"/>
              </a:spcAft>
              <a:buClr>
                <a:srgbClr val="888888"/>
              </a:buClr>
              <a:buSzPts val="3200"/>
              <a:buNone/>
              <a:defRPr sz="3200">
                <a:solidFill>
                  <a:srgbClr val="888888"/>
                </a:solidFill>
              </a:defRPr>
            </a:lvl4pPr>
            <a:lvl5pPr indent="-228600" lvl="4" marL="2286000" algn="l">
              <a:lnSpc>
                <a:spcPct val="100000"/>
              </a:lnSpc>
              <a:spcBef>
                <a:spcPts val="1000"/>
              </a:spcBef>
              <a:spcAft>
                <a:spcPts val="0"/>
              </a:spcAft>
              <a:buClr>
                <a:srgbClr val="888888"/>
              </a:buClr>
              <a:buSzPts val="3200"/>
              <a:buNone/>
              <a:defRPr sz="3200">
                <a:solidFill>
                  <a:srgbClr val="888888"/>
                </a:solidFill>
              </a:defRPr>
            </a:lvl5pPr>
            <a:lvl6pPr indent="-228600" lvl="5" marL="2743200" algn="l">
              <a:lnSpc>
                <a:spcPct val="90000"/>
              </a:lnSpc>
              <a:spcBef>
                <a:spcPts val="1000"/>
              </a:spcBef>
              <a:spcAft>
                <a:spcPts val="0"/>
              </a:spcAft>
              <a:buClr>
                <a:srgbClr val="888888"/>
              </a:buClr>
              <a:buSzPts val="3200"/>
              <a:buNone/>
              <a:defRPr sz="3200">
                <a:solidFill>
                  <a:srgbClr val="888888"/>
                </a:solidFill>
              </a:defRPr>
            </a:lvl6pPr>
            <a:lvl7pPr indent="-228600" lvl="6" marL="3200400" algn="l">
              <a:lnSpc>
                <a:spcPct val="90000"/>
              </a:lnSpc>
              <a:spcBef>
                <a:spcPts val="1000"/>
              </a:spcBef>
              <a:spcAft>
                <a:spcPts val="0"/>
              </a:spcAft>
              <a:buClr>
                <a:srgbClr val="888888"/>
              </a:buClr>
              <a:buSzPts val="3200"/>
              <a:buNone/>
              <a:defRPr sz="3200">
                <a:solidFill>
                  <a:srgbClr val="888888"/>
                </a:solidFill>
              </a:defRPr>
            </a:lvl7pPr>
            <a:lvl8pPr indent="-228600" lvl="7" marL="3657600" algn="l">
              <a:lnSpc>
                <a:spcPct val="90000"/>
              </a:lnSpc>
              <a:spcBef>
                <a:spcPts val="1000"/>
              </a:spcBef>
              <a:spcAft>
                <a:spcPts val="0"/>
              </a:spcAft>
              <a:buClr>
                <a:srgbClr val="888888"/>
              </a:buClr>
              <a:buSzPts val="3200"/>
              <a:buNone/>
              <a:defRPr sz="3200">
                <a:solidFill>
                  <a:srgbClr val="888888"/>
                </a:solidFill>
              </a:defRPr>
            </a:lvl8pPr>
            <a:lvl9pPr indent="-228600" lvl="8" marL="4114800" algn="l">
              <a:lnSpc>
                <a:spcPct val="90000"/>
              </a:lnSpc>
              <a:spcBef>
                <a:spcPts val="1000"/>
              </a:spcBef>
              <a:spcAft>
                <a:spcPts val="0"/>
              </a:spcAft>
              <a:buClr>
                <a:srgbClr val="888888"/>
              </a:buClr>
              <a:buSzPts val="3200"/>
              <a:buNone/>
              <a:defRPr sz="3200">
                <a:solidFill>
                  <a:srgbClr val="888888"/>
                </a:solidFill>
              </a:defRPr>
            </a:lvl9pPr>
          </a:lstStyle>
          <a:p/>
        </p:txBody>
      </p:sp>
      <p:sp>
        <p:nvSpPr>
          <p:cNvPr id="119" name="Google Shape;119;p14"/>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4"/>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21" name="Google Shape;121;p14"/>
          <p:cNvPicPr preferRelativeResize="0"/>
          <p:nvPr/>
        </p:nvPicPr>
        <p:blipFill rotWithShape="1">
          <a:blip r:embed="rId2">
            <a:alphaModFix/>
          </a:blip>
          <a:srcRect b="0" l="0" r="0" t="0"/>
          <a:stretch/>
        </p:blipFill>
        <p:spPr>
          <a:xfrm>
            <a:off x="1676618" y="835854"/>
            <a:ext cx="6148471" cy="195633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p:cSld name="1_Section Header">
    <p:spTree>
      <p:nvGrpSpPr>
        <p:cNvPr id="122" name="Shape 122"/>
        <p:cNvGrpSpPr/>
        <p:nvPr/>
      </p:nvGrpSpPr>
      <p:grpSpPr>
        <a:xfrm>
          <a:off x="0" y="0"/>
          <a:ext cx="0" cy="0"/>
          <a:chOff x="0" y="0"/>
          <a:chExt cx="0" cy="0"/>
        </a:xfrm>
      </p:grpSpPr>
      <p:pic>
        <p:nvPicPr>
          <p:cNvPr id="123" name="Google Shape;123;p15"/>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124" name="Google Shape;124;p15"/>
          <p:cNvSpPr txBox="1"/>
          <p:nvPr>
            <p:ph type="title"/>
          </p:nvPr>
        </p:nvSpPr>
        <p:spPr>
          <a:xfrm>
            <a:off x="1663917" y="3419477"/>
            <a:ext cx="21033938" cy="570547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2000"/>
              <a:buFont typeface="Arial"/>
              <a:buNone/>
              <a:defRPr sz="1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15"/>
          <p:cNvSpPr txBox="1"/>
          <p:nvPr>
            <p:ph idx="1" type="body"/>
          </p:nvPr>
        </p:nvSpPr>
        <p:spPr>
          <a:xfrm>
            <a:off x="1663917" y="9178927"/>
            <a:ext cx="21033938" cy="300037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000"/>
              </a:spcBef>
              <a:spcAft>
                <a:spcPts val="0"/>
              </a:spcAft>
              <a:buClr>
                <a:srgbClr val="888888"/>
              </a:buClr>
              <a:buSzPts val="4800"/>
              <a:buNone/>
              <a:defRPr sz="4800">
                <a:solidFill>
                  <a:srgbClr val="888888"/>
                </a:solidFill>
              </a:defRPr>
            </a:lvl1pPr>
            <a:lvl2pPr indent="-228600" lvl="1" marL="914400" algn="l">
              <a:lnSpc>
                <a:spcPct val="100000"/>
              </a:lnSpc>
              <a:spcBef>
                <a:spcPts val="1000"/>
              </a:spcBef>
              <a:spcAft>
                <a:spcPts val="0"/>
              </a:spcAft>
              <a:buClr>
                <a:srgbClr val="888888"/>
              </a:buClr>
              <a:buSzPts val="4000"/>
              <a:buNone/>
              <a:defRPr sz="4000">
                <a:solidFill>
                  <a:srgbClr val="888888"/>
                </a:solidFill>
              </a:defRPr>
            </a:lvl2pPr>
            <a:lvl3pPr indent="-228600" lvl="2" marL="1371600" algn="l">
              <a:lnSpc>
                <a:spcPct val="100000"/>
              </a:lnSpc>
              <a:spcBef>
                <a:spcPts val="1000"/>
              </a:spcBef>
              <a:spcAft>
                <a:spcPts val="0"/>
              </a:spcAft>
              <a:buClr>
                <a:srgbClr val="888888"/>
              </a:buClr>
              <a:buSzPts val="3600"/>
              <a:buNone/>
              <a:defRPr sz="3600">
                <a:solidFill>
                  <a:srgbClr val="888888"/>
                </a:solidFill>
              </a:defRPr>
            </a:lvl3pPr>
            <a:lvl4pPr indent="-228600" lvl="3" marL="1828800" algn="l">
              <a:lnSpc>
                <a:spcPct val="100000"/>
              </a:lnSpc>
              <a:spcBef>
                <a:spcPts val="1000"/>
              </a:spcBef>
              <a:spcAft>
                <a:spcPts val="0"/>
              </a:spcAft>
              <a:buClr>
                <a:srgbClr val="888888"/>
              </a:buClr>
              <a:buSzPts val="3200"/>
              <a:buNone/>
              <a:defRPr sz="3200">
                <a:solidFill>
                  <a:srgbClr val="888888"/>
                </a:solidFill>
              </a:defRPr>
            </a:lvl4pPr>
            <a:lvl5pPr indent="-228600" lvl="4" marL="2286000" algn="l">
              <a:lnSpc>
                <a:spcPct val="100000"/>
              </a:lnSpc>
              <a:spcBef>
                <a:spcPts val="1000"/>
              </a:spcBef>
              <a:spcAft>
                <a:spcPts val="0"/>
              </a:spcAft>
              <a:buClr>
                <a:srgbClr val="888888"/>
              </a:buClr>
              <a:buSzPts val="3200"/>
              <a:buNone/>
              <a:defRPr sz="3200">
                <a:solidFill>
                  <a:srgbClr val="888888"/>
                </a:solidFill>
              </a:defRPr>
            </a:lvl5pPr>
            <a:lvl6pPr indent="-228600" lvl="5" marL="2743200" algn="l">
              <a:lnSpc>
                <a:spcPct val="90000"/>
              </a:lnSpc>
              <a:spcBef>
                <a:spcPts val="1000"/>
              </a:spcBef>
              <a:spcAft>
                <a:spcPts val="0"/>
              </a:spcAft>
              <a:buClr>
                <a:srgbClr val="888888"/>
              </a:buClr>
              <a:buSzPts val="3200"/>
              <a:buNone/>
              <a:defRPr sz="3200">
                <a:solidFill>
                  <a:srgbClr val="888888"/>
                </a:solidFill>
              </a:defRPr>
            </a:lvl6pPr>
            <a:lvl7pPr indent="-228600" lvl="6" marL="3200400" algn="l">
              <a:lnSpc>
                <a:spcPct val="90000"/>
              </a:lnSpc>
              <a:spcBef>
                <a:spcPts val="1000"/>
              </a:spcBef>
              <a:spcAft>
                <a:spcPts val="0"/>
              </a:spcAft>
              <a:buClr>
                <a:srgbClr val="888888"/>
              </a:buClr>
              <a:buSzPts val="3200"/>
              <a:buNone/>
              <a:defRPr sz="3200">
                <a:solidFill>
                  <a:srgbClr val="888888"/>
                </a:solidFill>
              </a:defRPr>
            </a:lvl7pPr>
            <a:lvl8pPr indent="-228600" lvl="7" marL="3657600" algn="l">
              <a:lnSpc>
                <a:spcPct val="90000"/>
              </a:lnSpc>
              <a:spcBef>
                <a:spcPts val="1000"/>
              </a:spcBef>
              <a:spcAft>
                <a:spcPts val="0"/>
              </a:spcAft>
              <a:buClr>
                <a:srgbClr val="888888"/>
              </a:buClr>
              <a:buSzPts val="3200"/>
              <a:buNone/>
              <a:defRPr sz="3200">
                <a:solidFill>
                  <a:srgbClr val="888888"/>
                </a:solidFill>
              </a:defRPr>
            </a:lvl8pPr>
            <a:lvl9pPr indent="-228600" lvl="8" marL="4114800" algn="l">
              <a:lnSpc>
                <a:spcPct val="90000"/>
              </a:lnSpc>
              <a:spcBef>
                <a:spcPts val="1000"/>
              </a:spcBef>
              <a:spcAft>
                <a:spcPts val="0"/>
              </a:spcAft>
              <a:buClr>
                <a:srgbClr val="888888"/>
              </a:buClr>
              <a:buSzPts val="3200"/>
              <a:buNone/>
              <a:defRPr sz="3200">
                <a:solidFill>
                  <a:srgbClr val="888888"/>
                </a:solidFill>
              </a:defRPr>
            </a:lvl9pPr>
          </a:lstStyle>
          <a:p/>
        </p:txBody>
      </p:sp>
      <p:sp>
        <p:nvSpPr>
          <p:cNvPr id="126" name="Google Shape;126;p15"/>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5"/>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28" name="Google Shape;128;p15"/>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6"/>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32" name="Google Shape;132;p16"/>
          <p:cNvPicPr preferRelativeResize="0"/>
          <p:nvPr/>
        </p:nvPicPr>
        <p:blipFill rotWithShape="1">
          <a:blip r:embed="rId2">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26" name="Google Shape;26;p3"/>
          <p:cNvSpPr/>
          <p:nvPr/>
        </p:nvSpPr>
        <p:spPr>
          <a:xfrm>
            <a:off x="861219" y="3595738"/>
            <a:ext cx="25129908" cy="8531688"/>
          </a:xfrm>
          <a:prstGeom prst="roundRect">
            <a:avLst>
              <a:gd fmla="val 6683" name="adj"/>
            </a:avLst>
          </a:prstGeom>
          <a:solidFill>
            <a:schemeClr val="accen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chemeClr val="lt1"/>
              </a:solidFill>
              <a:latin typeface="Arial"/>
              <a:ea typeface="Arial"/>
              <a:cs typeface="Arial"/>
              <a:sym typeface="Arial"/>
            </a:endParaRPr>
          </a:p>
        </p:txBody>
      </p:sp>
      <p:sp>
        <p:nvSpPr>
          <p:cNvPr id="27" name="Google Shape;27;p3"/>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2000"/>
              <a:buFont typeface="Arial"/>
              <a:buNone/>
              <a:defRPr b="1" sz="1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3"/>
          <p:cNvSpPr txBox="1"/>
          <p:nvPr>
            <p:ph idx="1" type="subTitle"/>
          </p:nvPr>
        </p:nvSpPr>
        <p:spPr>
          <a:xfrm>
            <a:off x="1695847" y="9308787"/>
            <a:ext cx="14344253" cy="2310326"/>
          </a:xfrm>
          <a:prstGeom prst="rect">
            <a:avLst/>
          </a:prstGeom>
          <a:noFill/>
          <a:ln>
            <a:noFill/>
          </a:ln>
        </p:spPr>
        <p:txBody>
          <a:bodyPr anchorCtr="0" anchor="t" bIns="45700" lIns="91425" spcFirstLastPara="1" rIns="91425" wrap="square" tIns="45700">
            <a:normAutofit/>
          </a:bodyPr>
          <a:lstStyle>
            <a:lvl1pPr lvl="0" algn="l">
              <a:lnSpc>
                <a:spcPct val="100000"/>
              </a:lnSpc>
              <a:spcBef>
                <a:spcPts val="2000"/>
              </a:spcBef>
              <a:spcAft>
                <a:spcPts val="0"/>
              </a:spcAft>
              <a:buClr>
                <a:schemeClr val="lt1"/>
              </a:buClr>
              <a:buSzPts val="4800"/>
              <a:buNone/>
              <a:defRPr sz="4800">
                <a:solidFill>
                  <a:schemeClr val="lt1"/>
                </a:solidFill>
              </a:defRPr>
            </a:lvl1pPr>
            <a:lvl2pPr lvl="1" algn="ctr">
              <a:lnSpc>
                <a:spcPct val="100000"/>
              </a:lnSpc>
              <a:spcBef>
                <a:spcPts val="1000"/>
              </a:spcBef>
              <a:spcAft>
                <a:spcPts val="0"/>
              </a:spcAft>
              <a:buClr>
                <a:schemeClr val="dk1"/>
              </a:buClr>
              <a:buSzPts val="4000"/>
              <a:buNone/>
              <a:defRPr sz="4000"/>
            </a:lvl2pPr>
            <a:lvl3pPr lvl="2" algn="ctr">
              <a:lnSpc>
                <a:spcPct val="100000"/>
              </a:lnSpc>
              <a:spcBef>
                <a:spcPts val="1000"/>
              </a:spcBef>
              <a:spcAft>
                <a:spcPts val="0"/>
              </a:spcAft>
              <a:buClr>
                <a:schemeClr val="dk1"/>
              </a:buClr>
              <a:buSzPts val="3600"/>
              <a:buNone/>
              <a:defRPr sz="3600"/>
            </a:lvl3pPr>
            <a:lvl4pPr lvl="3" algn="ctr">
              <a:lnSpc>
                <a:spcPct val="100000"/>
              </a:lnSpc>
              <a:spcBef>
                <a:spcPts val="1000"/>
              </a:spcBef>
              <a:spcAft>
                <a:spcPts val="0"/>
              </a:spcAft>
              <a:buClr>
                <a:schemeClr val="dk1"/>
              </a:buClr>
              <a:buSzPts val="3200"/>
              <a:buNone/>
              <a:defRPr sz="3200"/>
            </a:lvl4pPr>
            <a:lvl5pPr lvl="4" algn="ctr">
              <a:lnSpc>
                <a:spcPct val="100000"/>
              </a:lnSpc>
              <a:spcBef>
                <a:spcPts val="1000"/>
              </a:spcBef>
              <a:spcAft>
                <a:spcPts val="0"/>
              </a:spcAft>
              <a:buClr>
                <a:schemeClr val="dk1"/>
              </a:buClr>
              <a:buSzPts val="3200"/>
              <a:buNone/>
              <a:defRPr sz="3200"/>
            </a:lvl5pPr>
            <a:lvl6pPr lvl="5" algn="ctr">
              <a:lnSpc>
                <a:spcPct val="90000"/>
              </a:lnSpc>
              <a:spcBef>
                <a:spcPts val="1000"/>
              </a:spcBef>
              <a:spcAft>
                <a:spcPts val="0"/>
              </a:spcAft>
              <a:buClr>
                <a:schemeClr val="dk1"/>
              </a:buClr>
              <a:buSzPts val="3200"/>
              <a:buNone/>
              <a:defRPr sz="3200"/>
            </a:lvl6pPr>
            <a:lvl7pPr lvl="6" algn="ctr">
              <a:lnSpc>
                <a:spcPct val="90000"/>
              </a:lnSpc>
              <a:spcBef>
                <a:spcPts val="1000"/>
              </a:spcBef>
              <a:spcAft>
                <a:spcPts val="0"/>
              </a:spcAft>
              <a:buClr>
                <a:schemeClr val="dk1"/>
              </a:buClr>
              <a:buSzPts val="3200"/>
              <a:buNone/>
              <a:defRPr sz="3200"/>
            </a:lvl7pPr>
            <a:lvl8pPr lvl="7" algn="ctr">
              <a:lnSpc>
                <a:spcPct val="90000"/>
              </a:lnSpc>
              <a:spcBef>
                <a:spcPts val="1000"/>
              </a:spcBef>
              <a:spcAft>
                <a:spcPts val="0"/>
              </a:spcAft>
              <a:buClr>
                <a:schemeClr val="dk1"/>
              </a:buClr>
              <a:buSzPts val="3200"/>
              <a:buNone/>
              <a:defRPr sz="3200"/>
            </a:lvl8pPr>
            <a:lvl9pPr lvl="8" algn="ctr">
              <a:lnSpc>
                <a:spcPct val="90000"/>
              </a:lnSpc>
              <a:spcBef>
                <a:spcPts val="1000"/>
              </a:spcBef>
              <a:spcAft>
                <a:spcPts val="0"/>
              </a:spcAft>
              <a:buClr>
                <a:schemeClr val="dk1"/>
              </a:buClr>
              <a:buSzPts val="3200"/>
              <a:buNone/>
              <a:defRPr sz="3200"/>
            </a:lvl9pPr>
          </a:lstStyle>
          <a:p/>
        </p:txBody>
      </p:sp>
      <p:sp>
        <p:nvSpPr>
          <p:cNvPr id="29" name="Google Shape;29;p3"/>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31" name="Google Shape;31;p3"/>
          <p:cNvPicPr preferRelativeResize="0"/>
          <p:nvPr/>
        </p:nvPicPr>
        <p:blipFill rotWithShape="1">
          <a:blip r:embed="rId3">
            <a:alphaModFix/>
          </a:blip>
          <a:srcRect b="0" l="0" r="0" t="0"/>
          <a:stretch/>
        </p:blipFill>
        <p:spPr>
          <a:xfrm>
            <a:off x="1676618" y="835854"/>
            <a:ext cx="6148471" cy="1956331"/>
          </a:xfrm>
          <a:prstGeom prst="rect">
            <a:avLst/>
          </a:prstGeom>
          <a:noFill/>
          <a:ln>
            <a:noFill/>
          </a:ln>
        </p:spPr>
      </p:pic>
      <p:sp>
        <p:nvSpPr>
          <p:cNvPr id="32" name="Google Shape;32;p3"/>
          <p:cNvSpPr/>
          <p:nvPr/>
        </p:nvSpPr>
        <p:spPr>
          <a:xfrm>
            <a:off x="14216243" y="1588574"/>
            <a:ext cx="4769554" cy="4769554"/>
          </a:xfrm>
          <a:prstGeom prst="ellipse">
            <a:avLst/>
          </a:prstGeom>
          <a:noFill/>
          <a:ln cap="flat" cmpd="sng" w="14605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3" name="Google Shape;33;p3"/>
          <p:cNvSpPr/>
          <p:nvPr/>
        </p:nvSpPr>
        <p:spPr>
          <a:xfrm>
            <a:off x="21721648" y="5453742"/>
            <a:ext cx="3608615" cy="3608615"/>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4" name="Google Shape;34;p3"/>
          <p:cNvSpPr/>
          <p:nvPr/>
        </p:nvSpPr>
        <p:spPr>
          <a:xfrm>
            <a:off x="18985797" y="7486550"/>
            <a:ext cx="4890508" cy="4890508"/>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Photo Left">
    <p:spTree>
      <p:nvGrpSpPr>
        <p:cNvPr id="35" name="Shape 35"/>
        <p:cNvGrpSpPr/>
        <p:nvPr/>
      </p:nvGrpSpPr>
      <p:grpSpPr>
        <a:xfrm>
          <a:off x="0" y="0"/>
          <a:ext cx="0" cy="0"/>
          <a:chOff x="0" y="0"/>
          <a:chExt cx="0" cy="0"/>
        </a:xfrm>
      </p:grpSpPr>
      <p:pic>
        <p:nvPicPr>
          <p:cNvPr id="36" name="Google Shape;36;p4"/>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37" name="Google Shape;37;p4"/>
          <p:cNvSpPr txBox="1"/>
          <p:nvPr>
            <p:ph type="title"/>
          </p:nvPr>
        </p:nvSpPr>
        <p:spPr>
          <a:xfrm>
            <a:off x="7463831" y="730251"/>
            <a:ext cx="16388357"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
          <p:cNvSpPr txBox="1"/>
          <p:nvPr>
            <p:ph idx="1" type="body"/>
          </p:nvPr>
        </p:nvSpPr>
        <p:spPr>
          <a:xfrm>
            <a:off x="7463831" y="3651250"/>
            <a:ext cx="16388357"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2000"/>
              </a:spcBef>
              <a:spcAft>
                <a:spcPts val="0"/>
              </a:spcAft>
              <a:buClr>
                <a:schemeClr val="dk1"/>
              </a:buClr>
              <a:buSzPts val="1800"/>
              <a:buChar char="•"/>
              <a:defRPr>
                <a:latin typeface="Arial"/>
                <a:ea typeface="Arial"/>
                <a:cs typeface="Arial"/>
                <a:sym typeface="Arial"/>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39" name="Google Shape;39;p4"/>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005A83"/>
              </a:buClr>
              <a:buSzPts val="1400"/>
              <a:buFont typeface="Arial"/>
              <a:buNone/>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p:txBody>
      </p:sp>
      <p:sp>
        <p:nvSpPr>
          <p:cNvPr id="40" name="Google Shape;40;p4"/>
          <p:cNvSpPr txBox="1"/>
          <p:nvPr>
            <p:ph idx="12" type="sldNum"/>
          </p:nvPr>
        </p:nvSpPr>
        <p:spPr>
          <a:xfrm>
            <a:off x="18365074" y="12712701"/>
            <a:ext cx="5487114" cy="73025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41" name="Google Shape;41;p4"/>
          <p:cNvPicPr preferRelativeResize="0"/>
          <p:nvPr/>
        </p:nvPicPr>
        <p:blipFill rotWithShape="1">
          <a:blip r:embed="rId3">
            <a:alphaModFix/>
          </a:blip>
          <a:srcRect b="0" l="0" r="0" t="0"/>
          <a:stretch/>
        </p:blipFill>
        <p:spPr>
          <a:xfrm>
            <a:off x="917328" y="12622427"/>
            <a:ext cx="2862508" cy="910798"/>
          </a:xfrm>
          <a:prstGeom prst="rect">
            <a:avLst/>
          </a:prstGeom>
          <a:noFill/>
          <a:ln>
            <a:noFill/>
          </a:ln>
        </p:spPr>
      </p:pic>
      <p:sp>
        <p:nvSpPr>
          <p:cNvPr id="42" name="Google Shape;42;p4"/>
          <p:cNvSpPr/>
          <p:nvPr>
            <p:ph idx="2" type="pic"/>
          </p:nvPr>
        </p:nvSpPr>
        <p:spPr>
          <a:xfrm>
            <a:off x="534987" y="3651250"/>
            <a:ext cx="6489700" cy="6490800"/>
          </a:xfrm>
          <a:prstGeom prst="ellipse">
            <a:avLst/>
          </a:prstGeom>
          <a:solidFill>
            <a:schemeClr val="lt1"/>
          </a:solidFill>
          <a:ln cap="flat" cmpd="sng" w="152400">
            <a:solidFill>
              <a:schemeClr val="accent2"/>
            </a:solidFill>
            <a:prstDash val="solid"/>
            <a:round/>
            <a:headEnd len="sm" w="sm" type="none"/>
            <a:tailEnd len="sm" w="sm" type="none"/>
          </a:ln>
          <a:effectLst>
            <a:outerShdw blurRad="381000" rotWithShape="0" algn="t" dir="5400000" dist="127000">
              <a:schemeClr val="accent2">
                <a:alpha val="29411"/>
              </a:schemeClr>
            </a:outerShdw>
          </a:effectLst>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Photo Right">
    <p:spTree>
      <p:nvGrpSpPr>
        <p:cNvPr id="43" name="Shape 43"/>
        <p:cNvGrpSpPr/>
        <p:nvPr/>
      </p:nvGrpSpPr>
      <p:grpSpPr>
        <a:xfrm>
          <a:off x="0" y="0"/>
          <a:ext cx="0" cy="0"/>
          <a:chOff x="0" y="0"/>
          <a:chExt cx="0" cy="0"/>
        </a:xfrm>
      </p:grpSpPr>
      <p:pic>
        <p:nvPicPr>
          <p:cNvPr id="44" name="Google Shape;44;p5"/>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45" name="Google Shape;45;p5"/>
          <p:cNvSpPr txBox="1"/>
          <p:nvPr>
            <p:ph type="title"/>
          </p:nvPr>
        </p:nvSpPr>
        <p:spPr>
          <a:xfrm>
            <a:off x="733978" y="730251"/>
            <a:ext cx="16388357"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Font typeface="Arial"/>
              <a:buNone/>
              <a:defRPr>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5"/>
          <p:cNvSpPr txBox="1"/>
          <p:nvPr>
            <p:ph idx="1" type="body"/>
          </p:nvPr>
        </p:nvSpPr>
        <p:spPr>
          <a:xfrm>
            <a:off x="733978" y="3651250"/>
            <a:ext cx="16388357"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2000"/>
              </a:spcBef>
              <a:spcAft>
                <a:spcPts val="0"/>
              </a:spcAft>
              <a:buClr>
                <a:schemeClr val="dk1"/>
              </a:buClr>
              <a:buSzPts val="1800"/>
              <a:buChar char="•"/>
              <a:defRPr>
                <a:latin typeface="Arial"/>
                <a:ea typeface="Arial"/>
                <a:cs typeface="Arial"/>
                <a:sym typeface="Arial"/>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47" name="Google Shape;47;p5"/>
          <p:cNvSpPr txBox="1"/>
          <p:nvPr>
            <p:ph idx="11" type="ftr"/>
          </p:nvPr>
        </p:nvSpPr>
        <p:spPr>
          <a:xfrm>
            <a:off x="6807013" y="12712701"/>
            <a:ext cx="8230672" cy="730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005A83"/>
              </a:buClr>
              <a:buSzPts val="1400"/>
              <a:buFont typeface="Arial"/>
              <a:buNone/>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p:txBody>
      </p:sp>
      <p:sp>
        <p:nvSpPr>
          <p:cNvPr id="48" name="Google Shape;48;p5"/>
          <p:cNvSpPr txBox="1"/>
          <p:nvPr>
            <p:ph idx="12" type="sldNum"/>
          </p:nvPr>
        </p:nvSpPr>
        <p:spPr>
          <a:xfrm>
            <a:off x="17223444" y="12712701"/>
            <a:ext cx="5487114" cy="73025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2400"/>
              <a:buFont typeface="Arial"/>
              <a:buNone/>
              <a:defRPr b="0" i="0" sz="2400" u="none" cap="none" strike="noStrike">
                <a:solidFill>
                  <a:srgbClr val="005A83"/>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49" name="Google Shape;49;p5"/>
          <p:cNvPicPr preferRelativeResize="0"/>
          <p:nvPr/>
        </p:nvPicPr>
        <p:blipFill rotWithShape="1">
          <a:blip r:embed="rId3">
            <a:alphaModFix/>
          </a:blip>
          <a:srcRect b="0" l="0" r="0" t="0"/>
          <a:stretch/>
        </p:blipFill>
        <p:spPr>
          <a:xfrm>
            <a:off x="733978" y="12622427"/>
            <a:ext cx="2862509" cy="910798"/>
          </a:xfrm>
          <a:prstGeom prst="rect">
            <a:avLst/>
          </a:prstGeom>
          <a:noFill/>
          <a:ln>
            <a:noFill/>
          </a:ln>
        </p:spPr>
      </p:pic>
      <p:sp>
        <p:nvSpPr>
          <p:cNvPr id="50" name="Google Shape;50;p5"/>
          <p:cNvSpPr/>
          <p:nvPr>
            <p:ph idx="2" type="pic"/>
          </p:nvPr>
        </p:nvSpPr>
        <p:spPr>
          <a:xfrm>
            <a:off x="17484841" y="3651250"/>
            <a:ext cx="6489700" cy="6490800"/>
          </a:xfrm>
          <a:prstGeom prst="ellipse">
            <a:avLst/>
          </a:prstGeom>
          <a:solidFill>
            <a:schemeClr val="lt1"/>
          </a:solidFill>
          <a:ln cap="flat" cmpd="sng" w="152400">
            <a:solidFill>
              <a:schemeClr val="accent2"/>
            </a:solidFill>
            <a:prstDash val="solid"/>
            <a:round/>
            <a:headEnd len="sm" w="sm" type="none"/>
            <a:tailEnd len="sm" w="sm" type="none"/>
          </a:ln>
          <a:effectLst>
            <a:outerShdw blurRad="381000" rotWithShape="0" algn="t" dir="5400000" dist="127000">
              <a:schemeClr val="accent2">
                <a:alpha val="29411"/>
              </a:scheme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01" type="obj">
  <p:cSld name="OBJECT">
    <p:spTree>
      <p:nvGrpSpPr>
        <p:cNvPr id="51" name="Shape 51"/>
        <p:cNvGrpSpPr/>
        <p:nvPr/>
      </p:nvGrpSpPr>
      <p:grpSpPr>
        <a:xfrm>
          <a:off x="0" y="0"/>
          <a:ext cx="0" cy="0"/>
          <a:chOff x="0" y="0"/>
          <a:chExt cx="0" cy="0"/>
        </a:xfrm>
      </p:grpSpPr>
      <p:grpSp>
        <p:nvGrpSpPr>
          <p:cNvPr id="52" name="Google Shape;52;p6"/>
          <p:cNvGrpSpPr/>
          <p:nvPr/>
        </p:nvGrpSpPr>
        <p:grpSpPr>
          <a:xfrm>
            <a:off x="0" y="0"/>
            <a:ext cx="24387175" cy="8061158"/>
            <a:chOff x="0" y="0"/>
            <a:chExt cx="24387175" cy="8061158"/>
          </a:xfrm>
        </p:grpSpPr>
        <p:sp>
          <p:nvSpPr>
            <p:cNvPr id="53" name="Google Shape;53;p6"/>
            <p:cNvSpPr/>
            <p:nvPr/>
          </p:nvSpPr>
          <p:spPr>
            <a:xfrm>
              <a:off x="0" y="0"/>
              <a:ext cx="24387175" cy="3823856"/>
            </a:xfrm>
            <a:prstGeom prst="rect">
              <a:avLst/>
            </a:prstGeom>
            <a:gradFill>
              <a:gsLst>
                <a:gs pos="0">
                  <a:schemeClr val="accent1"/>
                </a:gs>
                <a:gs pos="22000">
                  <a:schemeClr val="accent1"/>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A black and white image of a planet&#10;&#10;Description automatically generated with low confidence" id="54" name="Google Shape;54;p6"/>
            <p:cNvPicPr preferRelativeResize="0"/>
            <p:nvPr/>
          </p:nvPicPr>
          <p:blipFill rotWithShape="1">
            <a:blip r:embed="rId2">
              <a:alphaModFix amt="47000"/>
            </a:blip>
            <a:srcRect b="0" l="3837" r="8819" t="15204"/>
            <a:stretch/>
          </p:blipFill>
          <p:spPr>
            <a:xfrm>
              <a:off x="0" y="0"/>
              <a:ext cx="24387175" cy="8061158"/>
            </a:xfrm>
            <a:prstGeom prst="rect">
              <a:avLst/>
            </a:prstGeom>
            <a:noFill/>
            <a:ln>
              <a:noFill/>
            </a:ln>
          </p:spPr>
        </p:pic>
      </p:grpSp>
      <p:sp>
        <p:nvSpPr>
          <p:cNvPr id="55" name="Google Shape;55;p6"/>
          <p:cNvSpPr txBox="1"/>
          <p:nvPr>
            <p:ph type="title"/>
          </p:nvPr>
        </p:nvSpPr>
        <p:spPr>
          <a:xfrm>
            <a:off x="1676619" y="182775"/>
            <a:ext cx="21033938" cy="265112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8000"/>
              <a:buFont typeface="Arial"/>
              <a:buNone/>
              <a:defRPr sz="8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6"/>
          <p:cNvSpPr txBox="1"/>
          <p:nvPr>
            <p:ph idx="1" type="body"/>
          </p:nvPr>
        </p:nvSpPr>
        <p:spPr>
          <a:xfrm>
            <a:off x="1676619" y="3212123"/>
            <a:ext cx="21033938" cy="914180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2000"/>
              </a:spcBef>
              <a:spcAft>
                <a:spcPts val="0"/>
              </a:spcAft>
              <a:buClr>
                <a:schemeClr val="dk1"/>
              </a:buClr>
              <a:buSzPts val="1800"/>
              <a:buChar char="•"/>
              <a:defRPr/>
            </a:lvl1pPr>
            <a:lvl2pPr indent="-342900" lvl="1" marL="914400" algn="l">
              <a:lnSpc>
                <a:spcPct val="100000"/>
              </a:lnSpc>
              <a:spcBef>
                <a:spcPts val="1000"/>
              </a:spcBef>
              <a:spcAft>
                <a:spcPts val="0"/>
              </a:spcAft>
              <a:buClr>
                <a:schemeClr val="dk1"/>
              </a:buClr>
              <a:buSzPts val="1800"/>
              <a:buChar char="•"/>
              <a:defRPr/>
            </a:lvl2pPr>
            <a:lvl3pPr indent="-342900" lvl="2" marL="1371600" algn="l">
              <a:lnSpc>
                <a:spcPct val="100000"/>
              </a:lnSpc>
              <a:spcBef>
                <a:spcPts val="1000"/>
              </a:spcBef>
              <a:spcAft>
                <a:spcPts val="0"/>
              </a:spcAft>
              <a:buClr>
                <a:schemeClr val="dk1"/>
              </a:buClr>
              <a:buSzPts val="1800"/>
              <a:buChar char="•"/>
              <a:defRPr/>
            </a:lvl3pPr>
            <a:lvl4pPr indent="-342900" lvl="3" marL="1828800" algn="l">
              <a:lnSpc>
                <a:spcPct val="100000"/>
              </a:lnSpc>
              <a:spcBef>
                <a:spcPts val="1000"/>
              </a:spcBef>
              <a:spcAft>
                <a:spcPts val="0"/>
              </a:spcAft>
              <a:buClr>
                <a:schemeClr val="dk1"/>
              </a:buClr>
              <a:buSzPts val="1800"/>
              <a:buChar char="•"/>
              <a:defRPr/>
            </a:lvl4pPr>
            <a:lvl5pPr indent="-342900" lvl="4" marL="2286000" algn="l">
              <a:lnSpc>
                <a:spcPct val="10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57" name="Google Shape;57;p6"/>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6"/>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9" name="Google Shape;59;p6"/>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60" name="Shape 60"/>
        <p:cNvGrpSpPr/>
        <p:nvPr/>
      </p:nvGrpSpPr>
      <p:grpSpPr>
        <a:xfrm>
          <a:off x="0" y="0"/>
          <a:ext cx="0" cy="0"/>
          <a:chOff x="0" y="0"/>
          <a:chExt cx="0" cy="0"/>
        </a:xfrm>
      </p:grpSpPr>
      <p:grpSp>
        <p:nvGrpSpPr>
          <p:cNvPr id="61" name="Google Shape;61;p7"/>
          <p:cNvGrpSpPr/>
          <p:nvPr/>
        </p:nvGrpSpPr>
        <p:grpSpPr>
          <a:xfrm>
            <a:off x="0" y="0"/>
            <a:ext cx="24387175" cy="8061158"/>
            <a:chOff x="0" y="0"/>
            <a:chExt cx="24387175" cy="8061158"/>
          </a:xfrm>
        </p:grpSpPr>
        <p:sp>
          <p:nvSpPr>
            <p:cNvPr id="62" name="Google Shape;62;p7"/>
            <p:cNvSpPr/>
            <p:nvPr/>
          </p:nvSpPr>
          <p:spPr>
            <a:xfrm>
              <a:off x="0" y="0"/>
              <a:ext cx="24387175" cy="3823856"/>
            </a:xfrm>
            <a:prstGeom prst="rect">
              <a:avLst/>
            </a:prstGeom>
            <a:gradFill>
              <a:gsLst>
                <a:gs pos="0">
                  <a:schemeClr val="accent1"/>
                </a:gs>
                <a:gs pos="22000">
                  <a:schemeClr val="accent1"/>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A black and white image of a planet&#10;&#10;Description automatically generated with low confidence" id="63" name="Google Shape;63;p7"/>
            <p:cNvPicPr preferRelativeResize="0"/>
            <p:nvPr/>
          </p:nvPicPr>
          <p:blipFill rotWithShape="1">
            <a:blip r:embed="rId2">
              <a:alphaModFix amt="47000"/>
            </a:blip>
            <a:srcRect b="0" l="3837" r="8819" t="15204"/>
            <a:stretch/>
          </p:blipFill>
          <p:spPr>
            <a:xfrm>
              <a:off x="0" y="0"/>
              <a:ext cx="24387175" cy="8061158"/>
            </a:xfrm>
            <a:prstGeom prst="rect">
              <a:avLst/>
            </a:prstGeom>
            <a:noFill/>
            <a:ln>
              <a:noFill/>
            </a:ln>
          </p:spPr>
        </p:pic>
      </p:grpSp>
      <p:sp>
        <p:nvSpPr>
          <p:cNvPr id="64" name="Google Shape;64;p7"/>
          <p:cNvSpPr txBox="1"/>
          <p:nvPr>
            <p:ph idx="1" type="body"/>
          </p:nvPr>
        </p:nvSpPr>
        <p:spPr>
          <a:xfrm>
            <a:off x="1676618" y="3651250"/>
            <a:ext cx="10364549"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2000"/>
              </a:spcBef>
              <a:spcAft>
                <a:spcPts val="0"/>
              </a:spcAft>
              <a:buClr>
                <a:schemeClr val="dk1"/>
              </a:buClr>
              <a:buSzPts val="1800"/>
              <a:buChar char="•"/>
              <a:defRPr/>
            </a:lvl1pPr>
            <a:lvl2pPr indent="-342900" lvl="1" marL="914400" algn="l">
              <a:lnSpc>
                <a:spcPct val="100000"/>
              </a:lnSpc>
              <a:spcBef>
                <a:spcPts val="1000"/>
              </a:spcBef>
              <a:spcAft>
                <a:spcPts val="0"/>
              </a:spcAft>
              <a:buClr>
                <a:schemeClr val="dk1"/>
              </a:buClr>
              <a:buSzPts val="1800"/>
              <a:buChar char="•"/>
              <a:defRPr/>
            </a:lvl2pPr>
            <a:lvl3pPr indent="-342900" lvl="2" marL="1371600" algn="l">
              <a:lnSpc>
                <a:spcPct val="100000"/>
              </a:lnSpc>
              <a:spcBef>
                <a:spcPts val="1000"/>
              </a:spcBef>
              <a:spcAft>
                <a:spcPts val="0"/>
              </a:spcAft>
              <a:buClr>
                <a:schemeClr val="dk1"/>
              </a:buClr>
              <a:buSzPts val="1800"/>
              <a:buChar char="•"/>
              <a:defRPr/>
            </a:lvl3pPr>
            <a:lvl4pPr indent="-342900" lvl="3" marL="1828800" algn="l">
              <a:lnSpc>
                <a:spcPct val="100000"/>
              </a:lnSpc>
              <a:spcBef>
                <a:spcPts val="1000"/>
              </a:spcBef>
              <a:spcAft>
                <a:spcPts val="0"/>
              </a:spcAft>
              <a:buClr>
                <a:schemeClr val="dk1"/>
              </a:buClr>
              <a:buSzPts val="1800"/>
              <a:buChar char="•"/>
              <a:defRPr/>
            </a:lvl4pPr>
            <a:lvl5pPr indent="-342900" lvl="4" marL="2286000" algn="l">
              <a:lnSpc>
                <a:spcPct val="10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65" name="Google Shape;65;p7"/>
          <p:cNvSpPr txBox="1"/>
          <p:nvPr>
            <p:ph idx="2" type="body"/>
          </p:nvPr>
        </p:nvSpPr>
        <p:spPr>
          <a:xfrm>
            <a:off x="12346008" y="3651250"/>
            <a:ext cx="10364549"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2000"/>
              </a:spcBef>
              <a:spcAft>
                <a:spcPts val="0"/>
              </a:spcAft>
              <a:buClr>
                <a:schemeClr val="dk1"/>
              </a:buClr>
              <a:buSzPts val="1800"/>
              <a:buChar char="•"/>
              <a:defRPr/>
            </a:lvl1pPr>
            <a:lvl2pPr indent="-342900" lvl="1" marL="914400" algn="l">
              <a:lnSpc>
                <a:spcPct val="100000"/>
              </a:lnSpc>
              <a:spcBef>
                <a:spcPts val="1000"/>
              </a:spcBef>
              <a:spcAft>
                <a:spcPts val="0"/>
              </a:spcAft>
              <a:buClr>
                <a:schemeClr val="dk1"/>
              </a:buClr>
              <a:buSzPts val="1800"/>
              <a:buChar char="•"/>
              <a:defRPr/>
            </a:lvl2pPr>
            <a:lvl3pPr indent="-342900" lvl="2" marL="1371600" algn="l">
              <a:lnSpc>
                <a:spcPct val="100000"/>
              </a:lnSpc>
              <a:spcBef>
                <a:spcPts val="1000"/>
              </a:spcBef>
              <a:spcAft>
                <a:spcPts val="0"/>
              </a:spcAft>
              <a:buClr>
                <a:schemeClr val="dk1"/>
              </a:buClr>
              <a:buSzPts val="1800"/>
              <a:buChar char="•"/>
              <a:defRPr/>
            </a:lvl3pPr>
            <a:lvl4pPr indent="-342900" lvl="3" marL="1828800" algn="l">
              <a:lnSpc>
                <a:spcPct val="100000"/>
              </a:lnSpc>
              <a:spcBef>
                <a:spcPts val="1000"/>
              </a:spcBef>
              <a:spcAft>
                <a:spcPts val="0"/>
              </a:spcAft>
              <a:buClr>
                <a:schemeClr val="dk1"/>
              </a:buClr>
              <a:buSzPts val="1800"/>
              <a:buChar char="•"/>
              <a:defRPr/>
            </a:lvl4pPr>
            <a:lvl5pPr indent="-342900" lvl="4" marL="2286000" algn="l">
              <a:lnSpc>
                <a:spcPct val="10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66" name="Google Shape;66;p7"/>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7"/>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8" name="Google Shape;68;p7"/>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
        <p:nvSpPr>
          <p:cNvPr id="69" name="Google Shape;69;p7"/>
          <p:cNvSpPr txBox="1"/>
          <p:nvPr>
            <p:ph type="title"/>
          </p:nvPr>
        </p:nvSpPr>
        <p:spPr>
          <a:xfrm>
            <a:off x="1676619" y="182775"/>
            <a:ext cx="21033938" cy="265112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8000"/>
              <a:buFont typeface="Arial"/>
              <a:buNone/>
              <a:defRPr sz="8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01">
  <p:cSld name="Background 01">
    <p:spTree>
      <p:nvGrpSpPr>
        <p:cNvPr id="70" name="Shape 70"/>
        <p:cNvGrpSpPr/>
        <p:nvPr/>
      </p:nvGrpSpPr>
      <p:grpSpPr>
        <a:xfrm>
          <a:off x="0" y="0"/>
          <a:ext cx="0" cy="0"/>
          <a:chOff x="0" y="0"/>
          <a:chExt cx="0" cy="0"/>
        </a:xfrm>
      </p:grpSpPr>
      <p:pic>
        <p:nvPicPr>
          <p:cNvPr descr="A person in a green field&#10;&#10;Description automatically generated" id="71" name="Google Shape;71;p8"/>
          <p:cNvPicPr preferRelativeResize="0"/>
          <p:nvPr/>
        </p:nvPicPr>
        <p:blipFill rotWithShape="1">
          <a:blip r:embed="rId2">
            <a:alphaModFix/>
          </a:blip>
          <a:srcRect b="22401" l="0" r="19473" t="9737"/>
          <a:stretch/>
        </p:blipFill>
        <p:spPr>
          <a:xfrm flipH="1">
            <a:off x="-1" y="-1"/>
            <a:ext cx="24387175" cy="13716001"/>
          </a:xfrm>
          <a:prstGeom prst="rect">
            <a:avLst/>
          </a:prstGeom>
          <a:noFill/>
          <a:ln>
            <a:noFill/>
          </a:ln>
        </p:spPr>
      </p:pic>
      <p:sp>
        <p:nvSpPr>
          <p:cNvPr id="72" name="Google Shape;72;p8"/>
          <p:cNvSpPr/>
          <p:nvPr/>
        </p:nvSpPr>
        <p:spPr>
          <a:xfrm>
            <a:off x="8422105" y="0"/>
            <a:ext cx="15965070" cy="13716000"/>
          </a:xfrm>
          <a:prstGeom prst="rect">
            <a:avLst/>
          </a:prstGeom>
          <a:gradFill>
            <a:gsLst>
              <a:gs pos="0">
                <a:srgbClr val="00A3FF">
                  <a:alpha val="94509"/>
                </a:srgbClr>
              </a:gs>
              <a:gs pos="50000">
                <a:srgbClr val="00A3FF">
                  <a:alpha val="94509"/>
                </a:srgbClr>
              </a:gs>
              <a:gs pos="100000">
                <a:srgbClr val="00A3FF">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3" name="Google Shape;73;p8"/>
          <p:cNvSpPr txBox="1"/>
          <p:nvPr>
            <p:ph type="title"/>
          </p:nvPr>
        </p:nvSpPr>
        <p:spPr>
          <a:xfrm>
            <a:off x="9258230" y="794182"/>
            <a:ext cx="14443145"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7200"/>
              <a:buFont typeface="Arial"/>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8"/>
          <p:cNvSpPr txBox="1"/>
          <p:nvPr>
            <p:ph idx="1" type="body"/>
          </p:nvPr>
        </p:nvSpPr>
        <p:spPr>
          <a:xfrm>
            <a:off x="9258230" y="4239491"/>
            <a:ext cx="14443145" cy="8114435"/>
          </a:xfrm>
          <a:prstGeom prst="rect">
            <a:avLst/>
          </a:prstGeom>
          <a:noFill/>
          <a:ln>
            <a:noFill/>
          </a:ln>
        </p:spPr>
        <p:txBody>
          <a:bodyPr anchorCtr="0" anchor="t" bIns="45700" lIns="91425" spcFirstLastPara="1" rIns="91425" wrap="square" tIns="45700">
            <a:normAutofit/>
          </a:bodyPr>
          <a:lstStyle>
            <a:lvl1pPr indent="-584200" lvl="0" marL="457200" algn="l">
              <a:lnSpc>
                <a:spcPct val="100000"/>
              </a:lnSpc>
              <a:spcBef>
                <a:spcPts val="2000"/>
              </a:spcBef>
              <a:spcAft>
                <a:spcPts val="0"/>
              </a:spcAft>
              <a:buClr>
                <a:schemeClr val="lt1"/>
              </a:buClr>
              <a:buSzPts val="5600"/>
              <a:buChar char="•"/>
              <a:defRPr>
                <a:solidFill>
                  <a:schemeClr val="lt1"/>
                </a:solidFill>
              </a:defRPr>
            </a:lvl1pPr>
            <a:lvl2pPr indent="-533400" lvl="1" marL="914400" algn="l">
              <a:lnSpc>
                <a:spcPct val="100000"/>
              </a:lnSpc>
              <a:spcBef>
                <a:spcPts val="1000"/>
              </a:spcBef>
              <a:spcAft>
                <a:spcPts val="0"/>
              </a:spcAft>
              <a:buClr>
                <a:schemeClr val="lt1"/>
              </a:buClr>
              <a:buSzPts val="4800"/>
              <a:buChar char="•"/>
              <a:defRPr>
                <a:solidFill>
                  <a:schemeClr val="lt1"/>
                </a:solidFill>
              </a:defRPr>
            </a:lvl2pPr>
            <a:lvl3pPr indent="-482600" lvl="2" marL="1371600" algn="l">
              <a:lnSpc>
                <a:spcPct val="100000"/>
              </a:lnSpc>
              <a:spcBef>
                <a:spcPts val="1000"/>
              </a:spcBef>
              <a:spcAft>
                <a:spcPts val="0"/>
              </a:spcAft>
              <a:buClr>
                <a:schemeClr val="lt1"/>
              </a:buClr>
              <a:buSzPts val="4000"/>
              <a:buChar char="•"/>
              <a:defRPr>
                <a:solidFill>
                  <a:schemeClr val="lt1"/>
                </a:solidFill>
              </a:defRPr>
            </a:lvl3pPr>
            <a:lvl4pPr indent="-457200" lvl="3" marL="1828800" algn="l">
              <a:lnSpc>
                <a:spcPct val="100000"/>
              </a:lnSpc>
              <a:spcBef>
                <a:spcPts val="1000"/>
              </a:spcBef>
              <a:spcAft>
                <a:spcPts val="0"/>
              </a:spcAft>
              <a:buClr>
                <a:schemeClr val="lt1"/>
              </a:buClr>
              <a:buSzPts val="3600"/>
              <a:buChar char="•"/>
              <a:defRPr>
                <a:solidFill>
                  <a:schemeClr val="lt1"/>
                </a:solidFill>
              </a:defRPr>
            </a:lvl4pPr>
            <a:lvl5pPr indent="-457200" lvl="4" marL="2286000" algn="l">
              <a:lnSpc>
                <a:spcPct val="100000"/>
              </a:lnSpc>
              <a:spcBef>
                <a:spcPts val="1000"/>
              </a:spcBef>
              <a:spcAft>
                <a:spcPts val="0"/>
              </a:spcAft>
              <a:buClr>
                <a:schemeClr val="lt1"/>
              </a:buClr>
              <a:buSzPts val="3600"/>
              <a:buChar char="•"/>
              <a:defRPr>
                <a:solidFill>
                  <a:schemeClr val="lt1"/>
                </a:solidFill>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75" name="Google Shape;75;p8"/>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8"/>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77" name="Google Shape;77;p8"/>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02">
  <p:cSld name="Background 02">
    <p:spTree>
      <p:nvGrpSpPr>
        <p:cNvPr id="78" name="Shape 78"/>
        <p:cNvGrpSpPr/>
        <p:nvPr/>
      </p:nvGrpSpPr>
      <p:grpSpPr>
        <a:xfrm>
          <a:off x="0" y="0"/>
          <a:ext cx="0" cy="0"/>
          <a:chOff x="0" y="0"/>
          <a:chExt cx="0" cy="0"/>
        </a:xfrm>
      </p:grpSpPr>
      <p:pic>
        <p:nvPicPr>
          <p:cNvPr descr="A person using a computer&#10;&#10;Description automatically generated" id="79" name="Google Shape;79;p9"/>
          <p:cNvPicPr preferRelativeResize="0"/>
          <p:nvPr/>
        </p:nvPicPr>
        <p:blipFill rotWithShape="1">
          <a:blip r:embed="rId2">
            <a:alphaModFix/>
          </a:blip>
          <a:srcRect b="17947" l="0" r="16666" t="11588"/>
          <a:stretch/>
        </p:blipFill>
        <p:spPr>
          <a:xfrm>
            <a:off x="3175" y="0"/>
            <a:ext cx="24384000" cy="13716000"/>
          </a:xfrm>
          <a:prstGeom prst="rect">
            <a:avLst/>
          </a:prstGeom>
          <a:noFill/>
          <a:ln>
            <a:noFill/>
          </a:ln>
        </p:spPr>
      </p:pic>
      <p:sp>
        <p:nvSpPr>
          <p:cNvPr id="80" name="Google Shape;80;p9"/>
          <p:cNvSpPr/>
          <p:nvPr/>
        </p:nvSpPr>
        <p:spPr>
          <a:xfrm>
            <a:off x="0" y="0"/>
            <a:ext cx="15965070" cy="13716000"/>
          </a:xfrm>
          <a:prstGeom prst="rect">
            <a:avLst/>
          </a:prstGeom>
          <a:gradFill>
            <a:gsLst>
              <a:gs pos="0">
                <a:srgbClr val="00A3FF">
                  <a:alpha val="94509"/>
                </a:srgbClr>
              </a:gs>
              <a:gs pos="50000">
                <a:srgbClr val="00A3FF">
                  <a:alpha val="94509"/>
                </a:srgbClr>
              </a:gs>
              <a:gs pos="100000">
                <a:srgbClr val="00A3FF">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1" name="Google Shape;81;p9"/>
          <p:cNvSpPr txBox="1"/>
          <p:nvPr>
            <p:ph type="title"/>
          </p:nvPr>
        </p:nvSpPr>
        <p:spPr>
          <a:xfrm>
            <a:off x="873055" y="794182"/>
            <a:ext cx="14443145"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7200"/>
              <a:buFont typeface="Arial"/>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9"/>
          <p:cNvSpPr txBox="1"/>
          <p:nvPr>
            <p:ph idx="1" type="body"/>
          </p:nvPr>
        </p:nvSpPr>
        <p:spPr>
          <a:xfrm>
            <a:off x="873055" y="4239491"/>
            <a:ext cx="14443145" cy="8114435"/>
          </a:xfrm>
          <a:prstGeom prst="rect">
            <a:avLst/>
          </a:prstGeom>
          <a:noFill/>
          <a:ln>
            <a:noFill/>
          </a:ln>
        </p:spPr>
        <p:txBody>
          <a:bodyPr anchorCtr="0" anchor="t" bIns="45700" lIns="91425" spcFirstLastPara="1" rIns="91425" wrap="square" tIns="45700">
            <a:normAutofit/>
          </a:bodyPr>
          <a:lstStyle>
            <a:lvl1pPr indent="-584200" lvl="0" marL="457200" algn="l">
              <a:lnSpc>
                <a:spcPct val="100000"/>
              </a:lnSpc>
              <a:spcBef>
                <a:spcPts val="2000"/>
              </a:spcBef>
              <a:spcAft>
                <a:spcPts val="0"/>
              </a:spcAft>
              <a:buClr>
                <a:schemeClr val="lt1"/>
              </a:buClr>
              <a:buSzPts val="5600"/>
              <a:buChar char="•"/>
              <a:defRPr>
                <a:solidFill>
                  <a:schemeClr val="lt1"/>
                </a:solidFill>
              </a:defRPr>
            </a:lvl1pPr>
            <a:lvl2pPr indent="-533400" lvl="1" marL="914400" algn="l">
              <a:lnSpc>
                <a:spcPct val="100000"/>
              </a:lnSpc>
              <a:spcBef>
                <a:spcPts val="1000"/>
              </a:spcBef>
              <a:spcAft>
                <a:spcPts val="0"/>
              </a:spcAft>
              <a:buClr>
                <a:schemeClr val="lt1"/>
              </a:buClr>
              <a:buSzPts val="4800"/>
              <a:buChar char="•"/>
              <a:defRPr>
                <a:solidFill>
                  <a:schemeClr val="lt1"/>
                </a:solidFill>
              </a:defRPr>
            </a:lvl2pPr>
            <a:lvl3pPr indent="-482600" lvl="2" marL="1371600" algn="l">
              <a:lnSpc>
                <a:spcPct val="100000"/>
              </a:lnSpc>
              <a:spcBef>
                <a:spcPts val="1000"/>
              </a:spcBef>
              <a:spcAft>
                <a:spcPts val="0"/>
              </a:spcAft>
              <a:buClr>
                <a:schemeClr val="lt1"/>
              </a:buClr>
              <a:buSzPts val="4000"/>
              <a:buChar char="•"/>
              <a:defRPr>
                <a:solidFill>
                  <a:schemeClr val="lt1"/>
                </a:solidFill>
              </a:defRPr>
            </a:lvl3pPr>
            <a:lvl4pPr indent="-457200" lvl="3" marL="1828800" algn="l">
              <a:lnSpc>
                <a:spcPct val="100000"/>
              </a:lnSpc>
              <a:spcBef>
                <a:spcPts val="1000"/>
              </a:spcBef>
              <a:spcAft>
                <a:spcPts val="0"/>
              </a:spcAft>
              <a:buClr>
                <a:schemeClr val="lt1"/>
              </a:buClr>
              <a:buSzPts val="3600"/>
              <a:buChar char="•"/>
              <a:defRPr>
                <a:solidFill>
                  <a:schemeClr val="lt1"/>
                </a:solidFill>
              </a:defRPr>
            </a:lvl4pPr>
            <a:lvl5pPr indent="-457200" lvl="4" marL="2286000" algn="l">
              <a:lnSpc>
                <a:spcPct val="100000"/>
              </a:lnSpc>
              <a:spcBef>
                <a:spcPts val="1000"/>
              </a:spcBef>
              <a:spcAft>
                <a:spcPts val="0"/>
              </a:spcAft>
              <a:buClr>
                <a:schemeClr val="lt1"/>
              </a:buClr>
              <a:buSzPts val="3600"/>
              <a:buChar char="•"/>
              <a:defRPr>
                <a:solidFill>
                  <a:schemeClr val="lt1"/>
                </a:solidFill>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83" name="Google Shape;83;p9"/>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9"/>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85" name="Google Shape;85;p9"/>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03">
  <p:cSld name="Background 03">
    <p:spTree>
      <p:nvGrpSpPr>
        <p:cNvPr id="86" name="Shape 86"/>
        <p:cNvGrpSpPr/>
        <p:nvPr/>
      </p:nvGrpSpPr>
      <p:grpSpPr>
        <a:xfrm>
          <a:off x="0" y="0"/>
          <a:ext cx="0" cy="0"/>
          <a:chOff x="0" y="0"/>
          <a:chExt cx="0" cy="0"/>
        </a:xfrm>
      </p:grpSpPr>
      <p:pic>
        <p:nvPicPr>
          <p:cNvPr descr="A picture containing person, person, table, food&#10;&#10;Description automatically generated" id="87" name="Google Shape;87;p10"/>
          <p:cNvPicPr preferRelativeResize="0"/>
          <p:nvPr/>
        </p:nvPicPr>
        <p:blipFill rotWithShape="1">
          <a:blip r:embed="rId2">
            <a:alphaModFix/>
          </a:blip>
          <a:srcRect b="7871" l="0" r="0" t="7871"/>
          <a:stretch/>
        </p:blipFill>
        <p:spPr>
          <a:xfrm>
            <a:off x="-1" y="-1"/>
            <a:ext cx="24387175" cy="13716001"/>
          </a:xfrm>
          <a:prstGeom prst="rect">
            <a:avLst/>
          </a:prstGeom>
          <a:noFill/>
          <a:ln>
            <a:noFill/>
          </a:ln>
        </p:spPr>
      </p:pic>
      <p:sp>
        <p:nvSpPr>
          <p:cNvPr id="88" name="Google Shape;88;p10"/>
          <p:cNvSpPr/>
          <p:nvPr/>
        </p:nvSpPr>
        <p:spPr>
          <a:xfrm>
            <a:off x="-1" y="0"/>
            <a:ext cx="20188989" cy="13716000"/>
          </a:xfrm>
          <a:prstGeom prst="rect">
            <a:avLst/>
          </a:prstGeom>
          <a:gradFill>
            <a:gsLst>
              <a:gs pos="0">
                <a:srgbClr val="00A3FF">
                  <a:alpha val="94509"/>
                </a:srgbClr>
              </a:gs>
              <a:gs pos="50000">
                <a:srgbClr val="00A3FF">
                  <a:alpha val="94509"/>
                </a:srgbClr>
              </a:gs>
              <a:gs pos="100000">
                <a:srgbClr val="00A3F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9" name="Google Shape;89;p10"/>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0"/>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91" name="Google Shape;91;p10"/>
          <p:cNvPicPr preferRelativeResize="0"/>
          <p:nvPr/>
        </p:nvPicPr>
        <p:blipFill rotWithShape="1">
          <a:blip r:embed="rId3">
            <a:alphaModFix/>
          </a:blip>
          <a:srcRect b="0" l="0" r="0" t="0"/>
          <a:stretch/>
        </p:blipFill>
        <p:spPr>
          <a:xfrm>
            <a:off x="1676618" y="12622427"/>
            <a:ext cx="2862509" cy="910798"/>
          </a:xfrm>
          <a:prstGeom prst="rect">
            <a:avLst/>
          </a:prstGeom>
          <a:noFill/>
          <a:ln>
            <a:noFill/>
          </a:ln>
        </p:spPr>
      </p:pic>
      <p:sp>
        <p:nvSpPr>
          <p:cNvPr id="92" name="Google Shape;92;p10"/>
          <p:cNvSpPr txBox="1"/>
          <p:nvPr>
            <p:ph type="title"/>
          </p:nvPr>
        </p:nvSpPr>
        <p:spPr>
          <a:xfrm>
            <a:off x="860190" y="1281580"/>
            <a:ext cx="12137353"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7200"/>
              <a:buFont typeface="Arial"/>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0"/>
          <p:cNvSpPr txBox="1"/>
          <p:nvPr>
            <p:ph idx="1" type="body"/>
          </p:nvPr>
        </p:nvSpPr>
        <p:spPr>
          <a:xfrm>
            <a:off x="860190" y="4310928"/>
            <a:ext cx="12137353" cy="7724553"/>
          </a:xfrm>
          <a:prstGeom prst="rect">
            <a:avLst/>
          </a:prstGeom>
          <a:noFill/>
          <a:ln>
            <a:noFill/>
          </a:ln>
        </p:spPr>
        <p:txBody>
          <a:bodyPr anchorCtr="0" anchor="t" bIns="45700" lIns="91425" spcFirstLastPara="1" rIns="91425" wrap="square" tIns="45700">
            <a:normAutofit/>
          </a:bodyPr>
          <a:lstStyle>
            <a:lvl1pPr indent="-584200" lvl="0" marL="457200" algn="l">
              <a:lnSpc>
                <a:spcPct val="100000"/>
              </a:lnSpc>
              <a:spcBef>
                <a:spcPts val="2000"/>
              </a:spcBef>
              <a:spcAft>
                <a:spcPts val="0"/>
              </a:spcAft>
              <a:buClr>
                <a:schemeClr val="lt1"/>
              </a:buClr>
              <a:buSzPts val="5600"/>
              <a:buChar char="•"/>
              <a:defRPr>
                <a:solidFill>
                  <a:schemeClr val="lt1"/>
                </a:solidFill>
              </a:defRPr>
            </a:lvl1pPr>
            <a:lvl2pPr indent="-533400" lvl="1" marL="914400" algn="l">
              <a:lnSpc>
                <a:spcPct val="100000"/>
              </a:lnSpc>
              <a:spcBef>
                <a:spcPts val="1000"/>
              </a:spcBef>
              <a:spcAft>
                <a:spcPts val="0"/>
              </a:spcAft>
              <a:buClr>
                <a:schemeClr val="lt1"/>
              </a:buClr>
              <a:buSzPts val="4800"/>
              <a:buChar char="•"/>
              <a:defRPr>
                <a:solidFill>
                  <a:schemeClr val="lt1"/>
                </a:solidFill>
              </a:defRPr>
            </a:lvl2pPr>
            <a:lvl3pPr indent="-482600" lvl="2" marL="1371600" algn="l">
              <a:lnSpc>
                <a:spcPct val="100000"/>
              </a:lnSpc>
              <a:spcBef>
                <a:spcPts val="1000"/>
              </a:spcBef>
              <a:spcAft>
                <a:spcPts val="0"/>
              </a:spcAft>
              <a:buClr>
                <a:schemeClr val="lt1"/>
              </a:buClr>
              <a:buSzPts val="4000"/>
              <a:buChar char="•"/>
              <a:defRPr>
                <a:solidFill>
                  <a:schemeClr val="lt1"/>
                </a:solidFill>
              </a:defRPr>
            </a:lvl3pPr>
            <a:lvl4pPr indent="-457200" lvl="3" marL="1828800" algn="l">
              <a:lnSpc>
                <a:spcPct val="100000"/>
              </a:lnSpc>
              <a:spcBef>
                <a:spcPts val="1000"/>
              </a:spcBef>
              <a:spcAft>
                <a:spcPts val="0"/>
              </a:spcAft>
              <a:buClr>
                <a:schemeClr val="lt1"/>
              </a:buClr>
              <a:buSzPts val="3600"/>
              <a:buChar char="•"/>
              <a:defRPr>
                <a:solidFill>
                  <a:schemeClr val="lt1"/>
                </a:solidFill>
              </a:defRPr>
            </a:lvl4pPr>
            <a:lvl5pPr indent="-457200" lvl="4" marL="2286000" algn="l">
              <a:lnSpc>
                <a:spcPct val="100000"/>
              </a:lnSpc>
              <a:spcBef>
                <a:spcPts val="1000"/>
              </a:spcBef>
              <a:spcAft>
                <a:spcPts val="0"/>
              </a:spcAft>
              <a:buClr>
                <a:schemeClr val="lt1"/>
              </a:buClr>
              <a:buSzPts val="3600"/>
              <a:buChar char="•"/>
              <a:defRPr>
                <a:solidFill>
                  <a:schemeClr val="lt1"/>
                </a:solidFill>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676619" y="730251"/>
            <a:ext cx="21033938" cy="2651126"/>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accent1"/>
              </a:buClr>
              <a:buSzPts val="8800"/>
              <a:buFont typeface="Arial"/>
              <a:buNone/>
              <a:defRPr b="1" i="0" sz="8800" u="none" cap="none" strike="noStrik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584200" lvl="0" marL="457200" marR="0" rtl="0" algn="l">
              <a:lnSpc>
                <a:spcPct val="100000"/>
              </a:lnSpc>
              <a:spcBef>
                <a:spcPts val="2000"/>
              </a:spcBef>
              <a:spcAft>
                <a:spcPts val="0"/>
              </a:spcAft>
              <a:buClr>
                <a:schemeClr val="dk1"/>
              </a:buClr>
              <a:buSzPts val="5600"/>
              <a:buFont typeface="Arial"/>
              <a:buChar char="•"/>
              <a:defRPr b="0" i="0" sz="5600" u="none" cap="none" strike="noStrike">
                <a:solidFill>
                  <a:schemeClr val="dk1"/>
                </a:solidFill>
                <a:latin typeface="Arial"/>
                <a:ea typeface="Arial"/>
                <a:cs typeface="Arial"/>
                <a:sym typeface="Arial"/>
              </a:defRPr>
            </a:lvl1pPr>
            <a:lvl2pPr indent="-533400" lvl="1" marL="914400" marR="0" rtl="0" algn="l">
              <a:lnSpc>
                <a:spcPct val="100000"/>
              </a:lnSpc>
              <a:spcBef>
                <a:spcPts val="1000"/>
              </a:spcBef>
              <a:spcAft>
                <a:spcPts val="0"/>
              </a:spcAft>
              <a:buClr>
                <a:schemeClr val="dk1"/>
              </a:buClr>
              <a:buSzPts val="4800"/>
              <a:buFont typeface="Arial"/>
              <a:buChar char="•"/>
              <a:defRPr b="0" i="0" sz="4800" u="none" cap="none" strike="noStrike">
                <a:solidFill>
                  <a:schemeClr val="dk1"/>
                </a:solidFill>
                <a:latin typeface="Arial"/>
                <a:ea typeface="Arial"/>
                <a:cs typeface="Arial"/>
                <a:sym typeface="Arial"/>
              </a:defRPr>
            </a:lvl2pPr>
            <a:lvl3pPr indent="-482600" lvl="2" marL="1371600" marR="0" rtl="0" algn="l">
              <a:lnSpc>
                <a:spcPct val="100000"/>
              </a:lnSpc>
              <a:spcBef>
                <a:spcPts val="1000"/>
              </a:spcBef>
              <a:spcAft>
                <a:spcPts val="0"/>
              </a:spcAft>
              <a:buClr>
                <a:schemeClr val="dk1"/>
              </a:buClr>
              <a:buSzPts val="4000"/>
              <a:buFont typeface="Arial"/>
              <a:buChar char="•"/>
              <a:defRPr b="0" i="0" sz="4000" u="none" cap="none" strike="noStrike">
                <a:solidFill>
                  <a:schemeClr val="dk1"/>
                </a:solidFill>
                <a:latin typeface="Arial"/>
                <a:ea typeface="Arial"/>
                <a:cs typeface="Arial"/>
                <a:sym typeface="Arial"/>
              </a:defRPr>
            </a:lvl3pPr>
            <a:lvl4pPr indent="-457200" lvl="3" marL="1828800" marR="0" rtl="0" algn="l">
              <a:lnSpc>
                <a:spcPct val="10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4pPr>
            <a:lvl5pPr indent="-457200" lvl="4" marL="2286000" marR="0" rtl="0" algn="l">
              <a:lnSpc>
                <a:spcPct val="10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9pPr>
          </a:lstStyle>
          <a:p/>
        </p:txBody>
      </p:sp>
      <p:sp>
        <p:nvSpPr>
          <p:cNvPr id="12" name="Google Shape;12;p1"/>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2400" u="none" cap="none" strike="noStrike">
                <a:solidFill>
                  <a:srgbClr val="005A83"/>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2400" u="none" cap="none" strike="noStrike">
                <a:solidFill>
                  <a:srgbClr val="005A83"/>
                </a:solidFill>
                <a:latin typeface="Arial"/>
                <a:ea typeface="Arial"/>
                <a:cs typeface="Arial"/>
                <a:sym typeface="Arial"/>
              </a:defRPr>
            </a:lvl1pPr>
            <a:lvl2pPr indent="0" lvl="1" marL="0" marR="0" rtl="0" algn="r">
              <a:spcBef>
                <a:spcPts val="0"/>
              </a:spcBef>
              <a:buNone/>
              <a:defRPr b="0" i="0" sz="2400" u="none" cap="none" strike="noStrike">
                <a:solidFill>
                  <a:srgbClr val="005A83"/>
                </a:solidFill>
                <a:latin typeface="Arial"/>
                <a:ea typeface="Arial"/>
                <a:cs typeface="Arial"/>
                <a:sym typeface="Arial"/>
              </a:defRPr>
            </a:lvl2pPr>
            <a:lvl3pPr indent="0" lvl="2" marL="0" marR="0" rtl="0" algn="r">
              <a:spcBef>
                <a:spcPts val="0"/>
              </a:spcBef>
              <a:buNone/>
              <a:defRPr b="0" i="0" sz="2400" u="none" cap="none" strike="noStrike">
                <a:solidFill>
                  <a:srgbClr val="005A83"/>
                </a:solidFill>
                <a:latin typeface="Arial"/>
                <a:ea typeface="Arial"/>
                <a:cs typeface="Arial"/>
                <a:sym typeface="Arial"/>
              </a:defRPr>
            </a:lvl3pPr>
            <a:lvl4pPr indent="0" lvl="3" marL="0" marR="0" rtl="0" algn="r">
              <a:spcBef>
                <a:spcPts val="0"/>
              </a:spcBef>
              <a:buNone/>
              <a:defRPr b="0" i="0" sz="2400" u="none" cap="none" strike="noStrike">
                <a:solidFill>
                  <a:srgbClr val="005A83"/>
                </a:solidFill>
                <a:latin typeface="Arial"/>
                <a:ea typeface="Arial"/>
                <a:cs typeface="Arial"/>
                <a:sym typeface="Arial"/>
              </a:defRPr>
            </a:lvl4pPr>
            <a:lvl5pPr indent="0" lvl="4" marL="0" marR="0" rtl="0" algn="r">
              <a:spcBef>
                <a:spcPts val="0"/>
              </a:spcBef>
              <a:buNone/>
              <a:defRPr b="0" i="0" sz="2400" u="none" cap="none" strike="noStrike">
                <a:solidFill>
                  <a:srgbClr val="005A83"/>
                </a:solidFill>
                <a:latin typeface="Arial"/>
                <a:ea typeface="Arial"/>
                <a:cs typeface="Arial"/>
                <a:sym typeface="Arial"/>
              </a:defRPr>
            </a:lvl5pPr>
            <a:lvl6pPr indent="0" lvl="5" marL="0" marR="0" rtl="0" algn="r">
              <a:spcBef>
                <a:spcPts val="0"/>
              </a:spcBef>
              <a:buNone/>
              <a:defRPr b="0" i="0" sz="2400" u="none" cap="none" strike="noStrike">
                <a:solidFill>
                  <a:srgbClr val="005A83"/>
                </a:solidFill>
                <a:latin typeface="Arial"/>
                <a:ea typeface="Arial"/>
                <a:cs typeface="Arial"/>
                <a:sym typeface="Arial"/>
              </a:defRPr>
            </a:lvl6pPr>
            <a:lvl7pPr indent="0" lvl="6" marL="0" marR="0" rtl="0" algn="r">
              <a:spcBef>
                <a:spcPts val="0"/>
              </a:spcBef>
              <a:buNone/>
              <a:defRPr b="0" i="0" sz="2400" u="none" cap="none" strike="noStrike">
                <a:solidFill>
                  <a:srgbClr val="005A83"/>
                </a:solidFill>
                <a:latin typeface="Arial"/>
                <a:ea typeface="Arial"/>
                <a:cs typeface="Arial"/>
                <a:sym typeface="Arial"/>
              </a:defRPr>
            </a:lvl7pPr>
            <a:lvl8pPr indent="0" lvl="7" marL="0" marR="0" rtl="0" algn="r">
              <a:spcBef>
                <a:spcPts val="0"/>
              </a:spcBef>
              <a:buNone/>
              <a:defRPr b="0" i="0" sz="2400" u="none" cap="none" strike="noStrike">
                <a:solidFill>
                  <a:srgbClr val="005A83"/>
                </a:solidFill>
                <a:latin typeface="Arial"/>
                <a:ea typeface="Arial"/>
                <a:cs typeface="Arial"/>
                <a:sym typeface="Arial"/>
              </a:defRPr>
            </a:lvl8pPr>
            <a:lvl9pPr indent="0" lvl="8" marL="0" marR="0" rtl="0" algn="r">
              <a:spcBef>
                <a:spcPts val="0"/>
              </a:spcBef>
              <a:buNone/>
              <a:defRPr b="0" i="0" sz="2400" u="none" cap="none" strike="noStrike">
                <a:solidFill>
                  <a:srgbClr val="005A83"/>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docs.mojaloop.io/community/contributing/code-of-conduct.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7"/>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12000"/>
              <a:buFont typeface="Arial"/>
              <a:buNone/>
            </a:pPr>
            <a:r>
              <a:rPr lang="en-US"/>
              <a:t>{</a:t>
            </a:r>
            <a:r>
              <a:rPr lang="en-US"/>
              <a:t>Workstream Name}</a:t>
            </a:r>
            <a:endParaRPr/>
          </a:p>
        </p:txBody>
      </p:sp>
      <p:sp>
        <p:nvSpPr>
          <p:cNvPr id="138" name="Google Shape;138;p17"/>
          <p:cNvSpPr txBox="1"/>
          <p:nvPr>
            <p:ph idx="1" type="subTitle"/>
          </p:nvPr>
        </p:nvSpPr>
        <p:spPr>
          <a:xfrm>
            <a:off x="1695847" y="9308787"/>
            <a:ext cx="14344253" cy="231032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lt1"/>
              </a:buClr>
              <a:buSzPts val="4800"/>
              <a:buNone/>
            </a:pPr>
            <a:r>
              <a:rPr lang="en-US"/>
              <a:t>Mojaloop Community Workstream</a:t>
            </a:r>
            <a:endParaRPr/>
          </a:p>
          <a:p>
            <a:pPr indent="0" lvl="0" marL="0" rtl="0" algn="l">
              <a:lnSpc>
                <a:spcPct val="100000"/>
              </a:lnSpc>
              <a:spcBef>
                <a:spcPts val="0"/>
              </a:spcBef>
              <a:spcAft>
                <a:spcPts val="0"/>
              </a:spcAft>
              <a:buClr>
                <a:schemeClr val="lt1"/>
              </a:buClr>
              <a:buSzPts val="4800"/>
              <a:buNone/>
            </a:pPr>
            <a:r>
              <a:rPr lang="en-US"/>
              <a:t>Team Charter</a:t>
            </a:r>
            <a:endParaRPr/>
          </a:p>
        </p:txBody>
      </p:sp>
      <p:sp>
        <p:nvSpPr>
          <p:cNvPr id="139" name="Google Shape;139;p17"/>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6"/>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lt1"/>
              </a:buClr>
              <a:buSzPts val="8000"/>
              <a:buFont typeface="Arial"/>
              <a:buNone/>
            </a:pPr>
            <a:r>
              <a:rPr lang="en-US"/>
              <a:t>Team Charter - Day to Day</a:t>
            </a:r>
            <a:endParaRPr/>
          </a:p>
        </p:txBody>
      </p:sp>
      <p:sp>
        <p:nvSpPr>
          <p:cNvPr id="200" name="Google Shape;200;p26"/>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70000" lnSpcReduction="20000"/>
          </a:bodyPr>
          <a:lstStyle/>
          <a:p>
            <a:pPr indent="-477519" lvl="0" marL="457200" rtl="0" algn="l">
              <a:spcBef>
                <a:spcPts val="0"/>
              </a:spcBef>
              <a:spcAft>
                <a:spcPts val="0"/>
              </a:spcAft>
              <a:buSzPct val="100000"/>
              <a:buAutoNum type="arabicPeriod"/>
            </a:pPr>
            <a:r>
              <a:rPr lang="en-US"/>
              <a:t>{scrum master name} as the scrum master will keep the team healthy by focusing on the removal of impediments, both internal and external.</a:t>
            </a:r>
            <a:endParaRPr/>
          </a:p>
          <a:p>
            <a:pPr indent="-477519" lvl="0" marL="457200" rtl="0" algn="l">
              <a:spcBef>
                <a:spcPts val="1000"/>
              </a:spcBef>
              <a:spcAft>
                <a:spcPts val="0"/>
              </a:spcAft>
              <a:buSzPct val="100000"/>
              <a:buAutoNum type="arabicPeriod"/>
            </a:pPr>
            <a:r>
              <a:rPr lang="en-US"/>
              <a:t>The scrum team will ensure that it’s work will be transparent, will make decisions and solve problems as a group, and no individual team member will be left behind.</a:t>
            </a:r>
            <a:endParaRPr/>
          </a:p>
          <a:p>
            <a:pPr indent="-477519" lvl="0" marL="457200" rtl="0" algn="l">
              <a:spcBef>
                <a:spcPts val="1000"/>
              </a:spcBef>
              <a:spcAft>
                <a:spcPts val="0"/>
              </a:spcAft>
              <a:buSzPct val="100000"/>
              <a:buAutoNum type="arabicPeriod"/>
            </a:pPr>
            <a:r>
              <a:rPr lang="en-US"/>
              <a:t>Each member of the scrum team will bring issues, problems, impediments and realities encountered to the scrum team.</a:t>
            </a:r>
            <a:endParaRPr/>
          </a:p>
          <a:p>
            <a:pPr indent="-477519" lvl="0" marL="457200" rtl="0" algn="l">
              <a:spcBef>
                <a:spcPts val="1000"/>
              </a:spcBef>
              <a:spcAft>
                <a:spcPts val="0"/>
              </a:spcAft>
              <a:buSzPct val="100000"/>
              <a:buAutoNum type="arabicPeriod"/>
            </a:pPr>
            <a:r>
              <a:rPr lang="en-US"/>
              <a:t>Each member of the scrum team agrees to the deﬁnition of done deﬁned in this team charter.</a:t>
            </a:r>
            <a:endParaRPr/>
          </a:p>
          <a:p>
            <a:pPr indent="-473075" lvl="0" marL="457200" rtl="0" algn="l">
              <a:lnSpc>
                <a:spcPct val="105000"/>
              </a:lnSpc>
              <a:spcBef>
                <a:spcPts val="2000"/>
              </a:spcBef>
              <a:spcAft>
                <a:spcPts val="0"/>
              </a:spcAft>
              <a:buSzPct val="98214"/>
              <a:buAutoNum type="arabicPeriod"/>
            </a:pPr>
            <a:r>
              <a:rPr lang="en-US"/>
              <a:t>A team member will not commit to deliver a story if the allocated points are not clear and understood.</a:t>
            </a:r>
            <a:endParaRPr/>
          </a:p>
          <a:p>
            <a:pPr indent="-473075" lvl="0" marL="457200" rtl="0" algn="l">
              <a:lnSpc>
                <a:spcPct val="105000"/>
              </a:lnSpc>
              <a:spcBef>
                <a:spcPts val="2000"/>
              </a:spcBef>
              <a:spcAft>
                <a:spcPts val="0"/>
              </a:spcAft>
              <a:buSzPct val="98214"/>
              <a:buAutoNum type="arabicPeriod"/>
            </a:pPr>
            <a:r>
              <a:rPr lang="en-US"/>
              <a:t>A Team member will not commit to a story if the acceptance criteria are not clear to them.</a:t>
            </a:r>
            <a:endParaRPr/>
          </a:p>
          <a:p>
            <a:pPr indent="-473075" lvl="0" marL="457200" rtl="0" algn="l">
              <a:lnSpc>
                <a:spcPct val="105000"/>
              </a:lnSpc>
              <a:spcBef>
                <a:spcPts val="2000"/>
              </a:spcBef>
              <a:spcAft>
                <a:spcPts val="0"/>
              </a:spcAft>
              <a:buSzPct val="98214"/>
              <a:buAutoNum type="arabicPeriod"/>
            </a:pPr>
            <a:r>
              <a:rPr lang="en-US"/>
              <a:t>A team member will not commit to a story if they consider there is considerable risk to delivery caused by assumptions and unknowns. In these cases, spike tickets should be used to resolve assumptions and unknowns.</a:t>
            </a:r>
            <a:endParaRPr/>
          </a:p>
          <a:p>
            <a:pPr indent="-473075" lvl="0" marL="457200" rtl="0" algn="l">
              <a:lnSpc>
                <a:spcPct val="105000"/>
              </a:lnSpc>
              <a:spcBef>
                <a:spcPts val="2000"/>
              </a:spcBef>
              <a:spcAft>
                <a:spcPts val="0"/>
              </a:spcAft>
              <a:buSzPct val="98214"/>
              <a:buAutoNum type="arabicPeriod"/>
            </a:pPr>
            <a:r>
              <a:rPr lang="en-US"/>
              <a:t>During Sprint Planning stories will be allocated in priority order.</a:t>
            </a:r>
            <a:endParaRPr/>
          </a:p>
        </p:txBody>
      </p:sp>
      <p:sp>
        <p:nvSpPr>
          <p:cNvPr id="201" name="Google Shape;201;p26"/>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lt1"/>
              </a:buClr>
              <a:buSzPts val="8000"/>
              <a:buFont typeface="Arial"/>
              <a:buNone/>
            </a:pPr>
            <a:r>
              <a:rPr lang="en-US"/>
              <a:t>Team Charter - Day to Day Cont…</a:t>
            </a:r>
            <a:endParaRPr/>
          </a:p>
        </p:txBody>
      </p:sp>
      <p:sp>
        <p:nvSpPr>
          <p:cNvPr id="207" name="Google Shape;207;p27"/>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a:bodyPr>
          <a:lstStyle/>
          <a:p>
            <a:pPr indent="-577850" lvl="0" marL="457200" rtl="0" algn="l">
              <a:lnSpc>
                <a:spcPct val="105000"/>
              </a:lnSpc>
              <a:spcBef>
                <a:spcPts val="2000"/>
              </a:spcBef>
              <a:spcAft>
                <a:spcPts val="0"/>
              </a:spcAft>
              <a:buSzPts val="5500"/>
              <a:buAutoNum type="arabicPeriod"/>
            </a:pPr>
            <a:r>
              <a:rPr lang="en-US"/>
              <a:t>All new code repositories will have </a:t>
            </a:r>
            <a:r>
              <a:rPr lang="en-US"/>
              <a:t>CI/CD pipelines developed to facilitate automatic running of full regression suites (unit tests, integration tests and end-to-end tests) upon pull request commits</a:t>
            </a:r>
            <a:r>
              <a:rPr lang="en-US"/>
              <a:t>; as per existing Mojaloop community standards.</a:t>
            </a:r>
            <a:endParaRPr/>
          </a:p>
          <a:p>
            <a:pPr indent="-577850" lvl="0" marL="457200" rtl="0" algn="l">
              <a:lnSpc>
                <a:spcPct val="105000"/>
              </a:lnSpc>
              <a:spcBef>
                <a:spcPts val="2000"/>
              </a:spcBef>
              <a:spcAft>
                <a:spcPts val="0"/>
              </a:spcAft>
              <a:buSzPts val="5500"/>
              <a:buAutoNum type="arabicPeriod"/>
            </a:pPr>
            <a:r>
              <a:rPr lang="en-US"/>
              <a:t>All new code repositories will have branch protection enabled to prevent merges to master with any failed tests or missing approving reviews; as per Mojaloop community standards.</a:t>
            </a:r>
            <a:endParaRPr/>
          </a:p>
        </p:txBody>
      </p:sp>
      <p:sp>
        <p:nvSpPr>
          <p:cNvPr id="208" name="Google Shape;208;p27"/>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8"/>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Reviews &amp; </a:t>
            </a:r>
            <a:r>
              <a:rPr lang="en-US"/>
              <a:t>Retrospectives</a:t>
            </a:r>
            <a:endParaRPr/>
          </a:p>
        </p:txBody>
      </p:sp>
      <p:sp>
        <p:nvSpPr>
          <p:cNvPr id="214" name="Google Shape;214;p28"/>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a:bodyPr>
          <a:lstStyle/>
          <a:p>
            <a:pPr indent="-577850" lvl="0" marL="457200" rtl="0" algn="l">
              <a:lnSpc>
                <a:spcPct val="105000"/>
              </a:lnSpc>
              <a:spcBef>
                <a:spcPts val="2000"/>
              </a:spcBef>
              <a:spcAft>
                <a:spcPts val="0"/>
              </a:spcAft>
              <a:buSzPts val="5500"/>
              <a:buAutoNum type="arabicPeriod"/>
            </a:pPr>
            <a:r>
              <a:rPr lang="en-US"/>
              <a:t>Demos in sprint review will only be done on a full Mojaloop deployment {QA/Demo} environment or not at all. This is to prove the “value” is deployable by adopters and prevent a false picture of delivery success when demos are done on developers workstations.</a:t>
            </a:r>
            <a:endParaRPr/>
          </a:p>
          <a:p>
            <a:pPr indent="-577850" lvl="0" marL="457200" rtl="0" algn="l">
              <a:lnSpc>
                <a:spcPct val="105000"/>
              </a:lnSpc>
              <a:spcBef>
                <a:spcPts val="0"/>
              </a:spcBef>
              <a:spcAft>
                <a:spcPts val="0"/>
              </a:spcAft>
              <a:buSzPts val="5500"/>
              <a:buAutoNum type="arabicPeriod"/>
            </a:pPr>
            <a:r>
              <a:rPr lang="en-US"/>
              <a:t>Review session will be followed immediately by sprint planning for the following sprint.</a:t>
            </a:r>
            <a:endParaRPr/>
          </a:p>
          <a:p>
            <a:pPr indent="-577850" lvl="0" marL="457200" rtl="0" algn="l">
              <a:lnSpc>
                <a:spcPct val="105000"/>
              </a:lnSpc>
              <a:spcBef>
                <a:spcPts val="0"/>
              </a:spcBef>
              <a:spcAft>
                <a:spcPts val="0"/>
              </a:spcAft>
              <a:buSzPts val="5500"/>
              <a:buAutoNum type="arabicPeriod"/>
            </a:pPr>
            <a:r>
              <a:rPr lang="en-US"/>
              <a:t>Sprint retros will happen after the sprint has been closed and not before.</a:t>
            </a:r>
            <a:endParaRPr/>
          </a:p>
        </p:txBody>
      </p:sp>
      <p:sp>
        <p:nvSpPr>
          <p:cNvPr id="215" name="Google Shape;215;p28"/>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9"/>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Dealing with Defects</a:t>
            </a:r>
            <a:endParaRPr/>
          </a:p>
        </p:txBody>
      </p:sp>
      <p:sp>
        <p:nvSpPr>
          <p:cNvPr id="221" name="Google Shape;221;p29"/>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lnSpcReduction="10000"/>
          </a:bodyPr>
          <a:lstStyle/>
          <a:p>
            <a:pPr indent="-577850" lvl="0" marL="457200" rtl="0" algn="l">
              <a:spcBef>
                <a:spcPts val="2000"/>
              </a:spcBef>
              <a:spcAft>
                <a:spcPts val="0"/>
              </a:spcAft>
              <a:buSzPts val="5500"/>
              <a:buAutoNum type="arabicPeriod"/>
            </a:pPr>
            <a:r>
              <a:rPr lang="en-US"/>
              <a:t>If a bug ticket is created, it will be linked to the original implementation ticket so that there is a clear understanding of why the story may be blocked.</a:t>
            </a:r>
            <a:endParaRPr/>
          </a:p>
          <a:p>
            <a:pPr indent="-577850" lvl="0" marL="457200" rtl="0" algn="l">
              <a:spcBef>
                <a:spcPts val="0"/>
              </a:spcBef>
              <a:spcAft>
                <a:spcPts val="0"/>
              </a:spcAft>
              <a:buSzPts val="5500"/>
              <a:buAutoNum type="arabicPeriod"/>
            </a:pPr>
            <a:r>
              <a:rPr lang="en-US"/>
              <a:t>If a bug has to be added to a sprint, a story may be removed to ensure team capacity is not exceeded.</a:t>
            </a:r>
            <a:endParaRPr/>
          </a:p>
          <a:p>
            <a:pPr indent="-577850" lvl="0" marL="457200" rtl="0" algn="l">
              <a:spcBef>
                <a:spcPts val="0"/>
              </a:spcBef>
              <a:spcAft>
                <a:spcPts val="0"/>
              </a:spcAft>
              <a:buSzPts val="5500"/>
              <a:buAutoNum type="arabicPeriod"/>
            </a:pPr>
            <a:r>
              <a:rPr lang="en-US"/>
              <a:t>Bugs must have acceptance criteria and story points before being worked on.</a:t>
            </a:r>
            <a:endParaRPr/>
          </a:p>
          <a:p>
            <a:pPr indent="-577850" lvl="0" marL="457200" rtl="0" algn="l">
              <a:spcBef>
                <a:spcPts val="0"/>
              </a:spcBef>
              <a:spcAft>
                <a:spcPts val="0"/>
              </a:spcAft>
              <a:buSzPts val="5500"/>
              <a:buAutoNum type="arabicPeriod"/>
            </a:pPr>
            <a:r>
              <a:rPr lang="en-US"/>
              <a:t>If defects are found in a open story, during a sprint, the story will not be closed and moved to “done” state, even if all other tasks are completed. The defect will be created as a task in the story and not as a bug.</a:t>
            </a:r>
            <a:endParaRPr/>
          </a:p>
        </p:txBody>
      </p:sp>
      <p:sp>
        <p:nvSpPr>
          <p:cNvPr id="222" name="Google Shape;222;p29"/>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0"/>
          <p:cNvSpPr txBox="1"/>
          <p:nvPr>
            <p:ph type="title"/>
          </p:nvPr>
        </p:nvSpPr>
        <p:spPr>
          <a:xfrm>
            <a:off x="1676619" y="182775"/>
            <a:ext cx="21033900" cy="26511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Team Charter - Definition of “Done”</a:t>
            </a:r>
            <a:endParaRPr/>
          </a:p>
        </p:txBody>
      </p:sp>
      <p:sp>
        <p:nvSpPr>
          <p:cNvPr id="229" name="Google Shape;229;p30"/>
          <p:cNvSpPr txBox="1"/>
          <p:nvPr>
            <p:ph idx="1" type="body"/>
          </p:nvPr>
        </p:nvSpPr>
        <p:spPr>
          <a:xfrm>
            <a:off x="1676619" y="3212123"/>
            <a:ext cx="21033900" cy="9141900"/>
          </a:xfrm>
          <a:prstGeom prst="rect">
            <a:avLst/>
          </a:prstGeom>
        </p:spPr>
        <p:txBody>
          <a:bodyPr anchorCtr="0" anchor="t" bIns="45700" lIns="91425" spcFirstLastPara="1" rIns="91425" wrap="square" tIns="45700">
            <a:normAutofit lnSpcReduction="10000"/>
          </a:bodyPr>
          <a:lstStyle/>
          <a:p>
            <a:pPr indent="0" lvl="0" marL="0" rtl="0" algn="l">
              <a:spcBef>
                <a:spcPts val="2000"/>
              </a:spcBef>
              <a:spcAft>
                <a:spcPts val="0"/>
              </a:spcAft>
              <a:buNone/>
            </a:pPr>
            <a:r>
              <a:rPr lang="en-US"/>
              <a:t>Work items will not be considered complete until the following are true:</a:t>
            </a:r>
            <a:endParaRPr/>
          </a:p>
          <a:p>
            <a:pPr indent="-584200" lvl="0" marL="457200" rtl="0" algn="l">
              <a:spcBef>
                <a:spcPts val="2000"/>
              </a:spcBef>
              <a:spcAft>
                <a:spcPts val="0"/>
              </a:spcAft>
              <a:buSzPts val="5600"/>
              <a:buAutoNum type="arabicPeriod"/>
            </a:pPr>
            <a:r>
              <a:rPr lang="en-US"/>
              <a:t>All required mojaloop community design and code review steps have been completed.</a:t>
            </a:r>
            <a:endParaRPr/>
          </a:p>
          <a:p>
            <a:pPr indent="-584200" lvl="0" marL="457200" rtl="0" algn="l">
              <a:spcBef>
                <a:spcPts val="0"/>
              </a:spcBef>
              <a:spcAft>
                <a:spcPts val="0"/>
              </a:spcAft>
              <a:buSzPts val="5600"/>
              <a:buAutoNum type="arabicPeriod"/>
            </a:pPr>
            <a:r>
              <a:rPr lang="en-US"/>
              <a:t>All zenhub ticket subtasks have been completed.</a:t>
            </a:r>
            <a:endParaRPr/>
          </a:p>
          <a:p>
            <a:pPr indent="-584200" lvl="0" marL="457200" rtl="0" algn="l">
              <a:spcBef>
                <a:spcPts val="0"/>
              </a:spcBef>
              <a:spcAft>
                <a:spcPts val="0"/>
              </a:spcAft>
              <a:buSzPts val="5600"/>
              <a:buAutoNum type="arabicPeriod"/>
            </a:pPr>
            <a:r>
              <a:rPr lang="en-US"/>
              <a:t>All acceptance criteria </a:t>
            </a:r>
            <a:r>
              <a:rPr lang="en-US"/>
              <a:t>specified on the zenhub ticket are covered by unit, integration and end-to-end automated tests running in Mojaloop community CI pipelines to Mojaloop community code coverage requirements.</a:t>
            </a:r>
            <a:endParaRPr/>
          </a:p>
          <a:p>
            <a:pPr indent="-584200" lvl="0" marL="457200" rtl="0" algn="l">
              <a:spcBef>
                <a:spcPts val="0"/>
              </a:spcBef>
              <a:spcAft>
                <a:spcPts val="0"/>
              </a:spcAft>
              <a:buSzPts val="5600"/>
              <a:buAutoNum type="arabicPeriod"/>
            </a:pPr>
            <a:r>
              <a:rPr lang="en-US"/>
              <a:t>All acceptance criteria specified on the zenhub ticket are confirmed delivered by {product owner name}.</a:t>
            </a:r>
            <a:endParaRPr/>
          </a:p>
        </p:txBody>
      </p:sp>
      <p:sp>
        <p:nvSpPr>
          <p:cNvPr id="230" name="Google Shape;230;p30"/>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Meetings</a:t>
            </a:r>
            <a:endParaRPr/>
          </a:p>
        </p:txBody>
      </p:sp>
      <p:sp>
        <p:nvSpPr>
          <p:cNvPr id="236" name="Google Shape;236;p31"/>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spcBef>
                <a:spcPts val="2000"/>
              </a:spcBef>
              <a:spcAft>
                <a:spcPts val="0"/>
              </a:spcAft>
              <a:buNone/>
            </a:pPr>
            <a:r>
              <a:rPr lang="en-US"/>
              <a:t>During workstream meetings we will </a:t>
            </a:r>
            <a:r>
              <a:rPr lang="en-US"/>
              <a:t>ensure</a:t>
            </a:r>
            <a:r>
              <a:rPr lang="en-US"/>
              <a:t>:</a:t>
            </a:r>
            <a:endParaRPr/>
          </a:p>
          <a:p>
            <a:pPr indent="-557530" lvl="0" marL="457200" rtl="0" algn="l">
              <a:spcBef>
                <a:spcPts val="2000"/>
              </a:spcBef>
              <a:spcAft>
                <a:spcPts val="0"/>
              </a:spcAft>
              <a:buSzPct val="100000"/>
              <a:buChar char="•"/>
            </a:pPr>
            <a:r>
              <a:rPr lang="en-US"/>
              <a:t>Respectful conversation in line with the Mojaloop community code of conduct ({link}).</a:t>
            </a:r>
            <a:endParaRPr/>
          </a:p>
          <a:p>
            <a:pPr indent="-557530" lvl="0" marL="457200" rtl="0" algn="l">
              <a:spcBef>
                <a:spcPts val="0"/>
              </a:spcBef>
              <a:spcAft>
                <a:spcPts val="0"/>
              </a:spcAft>
              <a:buSzPct val="100000"/>
              <a:buChar char="•"/>
            </a:pPr>
            <a:r>
              <a:rPr lang="en-US"/>
              <a:t>Active listening.</a:t>
            </a:r>
            <a:endParaRPr/>
          </a:p>
          <a:p>
            <a:pPr indent="-557530" lvl="0" marL="457200" rtl="0" algn="l">
              <a:spcBef>
                <a:spcPts val="0"/>
              </a:spcBef>
              <a:spcAft>
                <a:spcPts val="0"/>
              </a:spcAft>
              <a:buSzPct val="100000"/>
              <a:buChar char="•"/>
            </a:pPr>
            <a:r>
              <a:rPr lang="en-US"/>
              <a:t>Meetings start promptly and are timeboxed.</a:t>
            </a:r>
            <a:endParaRPr/>
          </a:p>
          <a:p>
            <a:pPr indent="-557530" lvl="0" marL="457200" rtl="0" algn="l">
              <a:spcBef>
                <a:spcPts val="0"/>
              </a:spcBef>
              <a:spcAft>
                <a:spcPts val="0"/>
              </a:spcAft>
              <a:buSzPct val="100000"/>
              <a:buChar char="•"/>
            </a:pPr>
            <a:r>
              <a:rPr lang="en-US"/>
              <a:t>Cameras on by default for all community workstream meetings.</a:t>
            </a:r>
            <a:endParaRPr/>
          </a:p>
          <a:p>
            <a:pPr indent="-557530" lvl="0" marL="457200" rtl="0" algn="l">
              <a:spcBef>
                <a:spcPts val="0"/>
              </a:spcBef>
              <a:spcAft>
                <a:spcPts val="0"/>
              </a:spcAft>
              <a:buSzPct val="100000"/>
              <a:buChar char="•"/>
            </a:pPr>
            <a:r>
              <a:rPr lang="en-US"/>
              <a:t>All Mojaloop </a:t>
            </a:r>
            <a:r>
              <a:rPr lang="en-US"/>
              <a:t>community</a:t>
            </a:r>
            <a:r>
              <a:rPr lang="en-US"/>
              <a:t> workstream meetings should be recorded by the meeting host and recordings made public.</a:t>
            </a:r>
            <a:endParaRPr/>
          </a:p>
          <a:p>
            <a:pPr indent="-557530" lvl="0" marL="457200" rtl="0" algn="l">
              <a:spcBef>
                <a:spcPts val="0"/>
              </a:spcBef>
              <a:spcAft>
                <a:spcPts val="0"/>
              </a:spcAft>
              <a:buSzPct val="100000"/>
              <a:buChar char="•"/>
            </a:pPr>
            <a:r>
              <a:rPr lang="en-US"/>
              <a:t>AI note takers should only be permitted access to Mojaloop community workstream meetings if their owner is also present.</a:t>
            </a:r>
            <a:endParaRPr/>
          </a:p>
          <a:p>
            <a:pPr indent="-557530" lvl="0" marL="457200" rtl="0" algn="l">
              <a:spcBef>
                <a:spcPts val="0"/>
              </a:spcBef>
              <a:spcAft>
                <a:spcPts val="0"/>
              </a:spcAft>
              <a:buSzPct val="100000"/>
              <a:buChar char="•"/>
            </a:pPr>
            <a:r>
              <a:rPr lang="en-US"/>
              <a:t>Mojaloop community workstream meetings are open to observers by default but active participation is limited to workstream contributors.</a:t>
            </a:r>
            <a:endParaRPr/>
          </a:p>
        </p:txBody>
      </p:sp>
      <p:sp>
        <p:nvSpPr>
          <p:cNvPr id="237" name="Google Shape;237;p31"/>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Stand-up</a:t>
            </a:r>
            <a:endParaRPr/>
          </a:p>
        </p:txBody>
      </p:sp>
      <p:sp>
        <p:nvSpPr>
          <p:cNvPr id="243" name="Google Shape;243;p32"/>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spcBef>
                <a:spcPts val="2000"/>
              </a:spcBef>
              <a:spcAft>
                <a:spcPts val="0"/>
              </a:spcAft>
              <a:buNone/>
            </a:pPr>
            <a:r>
              <a:rPr lang="en-US"/>
              <a:t>The team agrees that stand-up meetings are short ceremonies during which team members synchronise effort. Stand-ups enable team members to ensure the right things are being worked on by the right people at the right time.</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Each stand-up, team members address only three topics:</a:t>
            </a:r>
            <a:endParaRPr/>
          </a:p>
          <a:p>
            <a:pPr indent="-477519" lvl="0" marL="457200" rtl="0" algn="l">
              <a:spcBef>
                <a:spcPts val="2000"/>
              </a:spcBef>
              <a:spcAft>
                <a:spcPts val="0"/>
              </a:spcAft>
              <a:buSzPct val="100000"/>
              <a:buChar char="•"/>
            </a:pPr>
            <a:r>
              <a:rPr lang="en-US"/>
              <a:t>What did I do </a:t>
            </a:r>
            <a:r>
              <a:rPr lang="en-US"/>
              <a:t>since</a:t>
            </a:r>
            <a:r>
              <a:rPr lang="en-US"/>
              <a:t> the last stand-up?</a:t>
            </a:r>
            <a:endParaRPr/>
          </a:p>
          <a:p>
            <a:pPr indent="-477519" lvl="0" marL="457200" rtl="0" algn="l">
              <a:spcBef>
                <a:spcPts val="0"/>
              </a:spcBef>
              <a:spcAft>
                <a:spcPts val="0"/>
              </a:spcAft>
              <a:buSzPct val="100000"/>
              <a:buChar char="•"/>
            </a:pPr>
            <a:r>
              <a:rPr lang="en-US"/>
              <a:t>What will I do between now and the next stand-up?</a:t>
            </a:r>
            <a:endParaRPr/>
          </a:p>
          <a:p>
            <a:pPr indent="-477519" lvl="0" marL="457200" rtl="0" algn="l">
              <a:spcBef>
                <a:spcPts val="0"/>
              </a:spcBef>
              <a:spcAft>
                <a:spcPts val="0"/>
              </a:spcAft>
              <a:buSzPct val="100000"/>
              <a:buChar char="•"/>
            </a:pPr>
            <a:r>
              <a:rPr lang="en-US"/>
              <a:t>Is anything stopping me from progressing my work items towards “done”?</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team agrees to the following additional points:</a:t>
            </a:r>
            <a:endParaRPr/>
          </a:p>
          <a:p>
            <a:pPr indent="-475297" lvl="0" marL="457200" rtl="0" algn="l">
              <a:spcBef>
                <a:spcPts val="2000"/>
              </a:spcBef>
              <a:spcAft>
                <a:spcPts val="0"/>
              </a:spcAft>
              <a:buSzPct val="99107"/>
              <a:buChar char="•"/>
            </a:pPr>
            <a:r>
              <a:rPr lang="en-US"/>
              <a:t>Detailed discussions should be taken offline to a separate meeting involving only those team members necessary.</a:t>
            </a:r>
            <a:endParaRPr/>
          </a:p>
          <a:p>
            <a:pPr indent="-475297" lvl="0" marL="457200" rtl="0" algn="l">
              <a:spcBef>
                <a:spcPts val="0"/>
              </a:spcBef>
              <a:spcAft>
                <a:spcPts val="0"/>
              </a:spcAft>
              <a:buSzPct val="99107"/>
              <a:buChar char="•"/>
            </a:pPr>
            <a:r>
              <a:rPr lang="en-US"/>
              <a:t>The scrum master records and is key to removing any impediments.</a:t>
            </a:r>
            <a:endParaRPr/>
          </a:p>
          <a:p>
            <a:pPr indent="-475297" lvl="0" marL="457200" rtl="0" algn="l">
              <a:spcBef>
                <a:spcPts val="0"/>
              </a:spcBef>
              <a:spcAft>
                <a:spcPts val="0"/>
              </a:spcAft>
              <a:buSzPct val="99107"/>
              <a:buChar char="•"/>
            </a:pPr>
            <a:r>
              <a:rPr lang="en-US"/>
              <a:t>If you know you will miss a stand-up please give an update to the team in slack as soon as possible.</a:t>
            </a:r>
            <a:endParaRPr/>
          </a:p>
        </p:txBody>
      </p:sp>
      <p:sp>
        <p:nvSpPr>
          <p:cNvPr id="244" name="Google Shape;244;p32"/>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Backlog Refinement</a:t>
            </a:r>
            <a:endParaRPr/>
          </a:p>
        </p:txBody>
      </p:sp>
      <p:sp>
        <p:nvSpPr>
          <p:cNvPr id="250" name="Google Shape;250;p33"/>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spcBef>
                <a:spcPts val="2000"/>
              </a:spcBef>
              <a:spcAft>
                <a:spcPts val="0"/>
              </a:spcAft>
              <a:buNone/>
            </a:pPr>
            <a:r>
              <a:rPr lang="en-US"/>
              <a:t>Backlog refinement meetings ensure that the items at the top of the prioritised workstream backlog are ready </a:t>
            </a:r>
            <a:r>
              <a:rPr lang="en-US"/>
              <a:t>for</a:t>
            </a:r>
            <a:r>
              <a:rPr lang="en-US"/>
              <a:t> the next sprint. This may include adding detail to existing items, estimating, deleting items, adjusting priorities and breaking work items down into chunks that fit within a single sprint.</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only inputs to this meeting are the items at the top of the product backlog. Outputs are product backlog items that are ready for development.</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team agrees to the following additional points:</a:t>
            </a:r>
            <a:endParaRPr/>
          </a:p>
          <a:p>
            <a:pPr indent="-528161" lvl="0" marL="457200" rtl="0" algn="l">
              <a:spcBef>
                <a:spcPts val="2000"/>
              </a:spcBef>
              <a:spcAft>
                <a:spcPts val="0"/>
              </a:spcAft>
              <a:buSzPct val="99107"/>
              <a:buChar char="•"/>
            </a:pPr>
            <a:r>
              <a:rPr lang="en-US"/>
              <a:t>The product owner is responsible for presenting work items to the team and answering questions.</a:t>
            </a:r>
            <a:endParaRPr/>
          </a:p>
          <a:p>
            <a:pPr indent="-528161" lvl="0" marL="457200" rtl="0" algn="l">
              <a:spcBef>
                <a:spcPts val="0"/>
              </a:spcBef>
              <a:spcAft>
                <a:spcPts val="0"/>
              </a:spcAft>
              <a:buSzPct val="99107"/>
              <a:buChar char="•"/>
            </a:pPr>
            <a:r>
              <a:rPr lang="en-US"/>
              <a:t>A work item should be deliverable in a single sprint given normal time commitment from contributors.</a:t>
            </a:r>
            <a:endParaRPr/>
          </a:p>
        </p:txBody>
      </p:sp>
      <p:sp>
        <p:nvSpPr>
          <p:cNvPr id="251" name="Google Shape;251;p33"/>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4"/>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Sprint Review</a:t>
            </a:r>
            <a:endParaRPr/>
          </a:p>
        </p:txBody>
      </p:sp>
      <p:sp>
        <p:nvSpPr>
          <p:cNvPr id="257" name="Google Shape;257;p34"/>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spcBef>
                <a:spcPts val="2000"/>
              </a:spcBef>
              <a:spcAft>
                <a:spcPts val="0"/>
              </a:spcAft>
              <a:buNone/>
            </a:pPr>
            <a:r>
              <a:rPr lang="en-US"/>
              <a:t>The sprint review happens on the last day of the sprint and is attended by the workstream team and other interested community stakeholders. The team informally demonstrate all of the product backlog items delivered in the sprint that meet the team’s deﬁnition of done. </a:t>
            </a:r>
            <a:r>
              <a:rPr lang="en-US"/>
              <a:t>The goal of the sprint review is to solicit feedback on what was built during the sprint.</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product owner considers all feedback and can make changes to the product backlog as appropriate. This output of a sprint review is therefore a revised product backlog.</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team agrees to the following additional points:</a:t>
            </a:r>
            <a:endParaRPr/>
          </a:p>
          <a:p>
            <a:pPr indent="-528161" lvl="0" marL="457200" rtl="0" algn="l">
              <a:spcBef>
                <a:spcPts val="2000"/>
              </a:spcBef>
              <a:spcAft>
                <a:spcPts val="0"/>
              </a:spcAft>
              <a:buSzPct val="99107"/>
              <a:buChar char="•"/>
            </a:pPr>
            <a:r>
              <a:rPr lang="en-US"/>
              <a:t>When presenting, the work item ticket is introduced prior to demo to provide context to the audience.</a:t>
            </a:r>
            <a:endParaRPr/>
          </a:p>
        </p:txBody>
      </p:sp>
      <p:sp>
        <p:nvSpPr>
          <p:cNvPr id="258" name="Google Shape;258;p34"/>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5"/>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Sprint Planning</a:t>
            </a:r>
            <a:endParaRPr/>
          </a:p>
        </p:txBody>
      </p:sp>
      <p:sp>
        <p:nvSpPr>
          <p:cNvPr id="264" name="Google Shape;264;p35"/>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2000"/>
              </a:spcBef>
              <a:spcAft>
                <a:spcPts val="0"/>
              </a:spcAft>
              <a:buNone/>
            </a:pPr>
            <a:r>
              <a:rPr lang="en-US"/>
              <a:t>Sprint planning happens on the first day of the sprint, replacing the stand-up meeting. The team determines the workstream backlog items they will work on during the new sprint.</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team agrees to the following additional points:</a:t>
            </a:r>
            <a:endParaRPr/>
          </a:p>
          <a:p>
            <a:pPr indent="-581025" lvl="0" marL="457200" rtl="0" algn="l">
              <a:spcBef>
                <a:spcPts val="2000"/>
              </a:spcBef>
              <a:spcAft>
                <a:spcPts val="0"/>
              </a:spcAft>
              <a:buSzPts val="5550"/>
              <a:buChar char="•"/>
            </a:pPr>
            <a:r>
              <a:rPr lang="en-US"/>
              <a:t>The scrum master will bring data on the teams previous velocity and will calculate the new sprints capacity.</a:t>
            </a:r>
            <a:endParaRPr/>
          </a:p>
          <a:p>
            <a:pPr indent="-581025" lvl="0" marL="457200" rtl="0" algn="l">
              <a:spcBef>
                <a:spcPts val="0"/>
              </a:spcBef>
              <a:spcAft>
                <a:spcPts val="0"/>
              </a:spcAft>
              <a:buSzPts val="5550"/>
              <a:buChar char="•"/>
            </a:pPr>
            <a:r>
              <a:rPr lang="en-US"/>
              <a:t>Work items will not be considered unless they are sufficiently prepared.</a:t>
            </a:r>
            <a:endParaRPr/>
          </a:p>
          <a:p>
            <a:pPr indent="-581025" lvl="0" marL="457200" rtl="0" algn="l">
              <a:spcBef>
                <a:spcPts val="0"/>
              </a:spcBef>
              <a:spcAft>
                <a:spcPts val="0"/>
              </a:spcAft>
              <a:buSzPts val="5550"/>
              <a:buChar char="•"/>
            </a:pPr>
            <a:r>
              <a:rPr lang="en-US"/>
              <a:t>If work items get created during sprint planning the team will work to understand why </a:t>
            </a:r>
            <a:r>
              <a:rPr lang="en-US"/>
              <a:t>backlog refinement failed and improve.</a:t>
            </a:r>
            <a:endParaRPr/>
          </a:p>
        </p:txBody>
      </p:sp>
      <p:sp>
        <p:nvSpPr>
          <p:cNvPr id="265" name="Google Shape;265;p35"/>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8"/>
          <p:cNvSpPr txBox="1"/>
          <p:nvPr>
            <p:ph type="title"/>
          </p:nvPr>
        </p:nvSpPr>
        <p:spPr>
          <a:xfrm>
            <a:off x="873055" y="794182"/>
            <a:ext cx="14443145" cy="265112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7200"/>
              <a:buFont typeface="Arial"/>
              <a:buNone/>
            </a:pPr>
            <a:r>
              <a:rPr lang="en-US"/>
              <a:t>Workstream Objectives</a:t>
            </a:r>
            <a:endParaRPr/>
          </a:p>
        </p:txBody>
      </p:sp>
      <p:sp>
        <p:nvSpPr>
          <p:cNvPr id="145" name="Google Shape;145;p18"/>
          <p:cNvSpPr txBox="1"/>
          <p:nvPr>
            <p:ph idx="1" type="body"/>
          </p:nvPr>
        </p:nvSpPr>
        <p:spPr>
          <a:xfrm>
            <a:off x="873050" y="3761525"/>
            <a:ext cx="14443200" cy="8592300"/>
          </a:xfrm>
          <a:prstGeom prst="rect">
            <a:avLst/>
          </a:prstGeom>
          <a:noFill/>
          <a:ln>
            <a:noFill/>
          </a:ln>
        </p:spPr>
        <p:txBody>
          <a:bodyPr anchorCtr="0" anchor="t" bIns="45700" lIns="91425" spcFirstLastPara="1" rIns="91425" wrap="square" tIns="45700">
            <a:normAutofit/>
          </a:bodyPr>
          <a:lstStyle/>
          <a:p>
            <a:pPr indent="-584200" lvl="0" marL="457200" rtl="0" algn="l">
              <a:lnSpc>
                <a:spcPct val="100000"/>
              </a:lnSpc>
              <a:spcBef>
                <a:spcPts val="0"/>
              </a:spcBef>
              <a:spcAft>
                <a:spcPts val="0"/>
              </a:spcAft>
              <a:buSzPts val="5600"/>
              <a:buAutoNum type="arabicPeriod"/>
            </a:pPr>
            <a:r>
              <a:rPr lang="en-US"/>
              <a:t>{objective 1}</a:t>
            </a:r>
            <a:endParaRPr/>
          </a:p>
          <a:p>
            <a:pPr indent="-584200" lvl="0" marL="457200" rtl="0" algn="l">
              <a:lnSpc>
                <a:spcPct val="100000"/>
              </a:lnSpc>
              <a:spcBef>
                <a:spcPts val="0"/>
              </a:spcBef>
              <a:spcAft>
                <a:spcPts val="0"/>
              </a:spcAft>
              <a:buSzPts val="5600"/>
              <a:buAutoNum type="arabicPeriod"/>
            </a:pPr>
            <a:r>
              <a:rPr lang="en-US"/>
              <a:t>{objective 2}</a:t>
            </a:r>
            <a:endParaRPr/>
          </a:p>
          <a:p>
            <a:pPr indent="-584200" lvl="0" marL="457200" rtl="0" algn="l">
              <a:lnSpc>
                <a:spcPct val="100000"/>
              </a:lnSpc>
              <a:spcBef>
                <a:spcPts val="0"/>
              </a:spcBef>
              <a:spcAft>
                <a:spcPts val="0"/>
              </a:spcAft>
              <a:buSzPts val="5600"/>
              <a:buAutoNum type="arabicPeriod"/>
            </a:pPr>
            <a:r>
              <a:rPr lang="en-US"/>
              <a:t>{objective 3}</a:t>
            </a:r>
            <a:endParaRPr/>
          </a:p>
        </p:txBody>
      </p:sp>
      <p:sp>
        <p:nvSpPr>
          <p:cNvPr id="146" name="Google Shape;146;p18"/>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6"/>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Sprint Retrospective</a:t>
            </a:r>
            <a:endParaRPr/>
          </a:p>
        </p:txBody>
      </p:sp>
      <p:sp>
        <p:nvSpPr>
          <p:cNvPr id="271" name="Google Shape;271;p36"/>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77500" lnSpcReduction="10000"/>
          </a:bodyPr>
          <a:lstStyle/>
          <a:p>
            <a:pPr indent="0" lvl="0" marL="0" rtl="0" algn="l">
              <a:spcBef>
                <a:spcPts val="2000"/>
              </a:spcBef>
              <a:spcAft>
                <a:spcPts val="0"/>
              </a:spcAft>
              <a:buNone/>
            </a:pPr>
            <a:r>
              <a:rPr lang="en-US"/>
              <a:t>The sprint retrospective is time for the workstream team members to consider how to improve our ways of working. This meeting allows the team to iteratively improve its development processes and practices. Nothing is off-limits for discussion.</a:t>
            </a:r>
            <a:endParaRPr/>
          </a:p>
          <a:p>
            <a:pPr indent="0" lvl="0" marL="0" rtl="0" algn="l">
              <a:spcBef>
                <a:spcPts val="2000"/>
              </a:spcBef>
              <a:spcAft>
                <a:spcPts val="0"/>
              </a:spcAft>
              <a:buNone/>
            </a:pPr>
            <a:r>
              <a:t/>
            </a:r>
            <a:endParaRPr/>
          </a:p>
          <a:p>
            <a:pPr indent="0" lvl="0" marL="0" rtl="0" algn="l">
              <a:spcBef>
                <a:spcPts val="2000"/>
              </a:spcBef>
              <a:spcAft>
                <a:spcPts val="0"/>
              </a:spcAft>
              <a:buNone/>
            </a:pPr>
            <a:r>
              <a:rPr lang="en-US"/>
              <a:t>The team should discuss:</a:t>
            </a:r>
            <a:endParaRPr/>
          </a:p>
          <a:p>
            <a:pPr indent="-501729" lvl="0" marL="457200" rtl="0" algn="l">
              <a:spcBef>
                <a:spcPts val="2000"/>
              </a:spcBef>
              <a:spcAft>
                <a:spcPts val="0"/>
              </a:spcAft>
              <a:buSzPct val="99107"/>
              <a:buChar char="•"/>
            </a:pPr>
            <a:r>
              <a:rPr lang="en-US"/>
              <a:t>What went well during the sprint.</a:t>
            </a:r>
            <a:endParaRPr/>
          </a:p>
          <a:p>
            <a:pPr indent="-501729" lvl="0" marL="457200" rtl="0" algn="l">
              <a:spcBef>
                <a:spcPts val="0"/>
              </a:spcBef>
              <a:spcAft>
                <a:spcPts val="0"/>
              </a:spcAft>
              <a:buSzPct val="99107"/>
              <a:buChar char="•"/>
            </a:pPr>
            <a:r>
              <a:rPr lang="en-US"/>
              <a:t>What could be improved.</a:t>
            </a:r>
            <a:endParaRPr/>
          </a:p>
          <a:p>
            <a:pPr indent="-501729" lvl="0" marL="457200" rtl="0" algn="l">
              <a:spcBef>
                <a:spcPts val="0"/>
              </a:spcBef>
              <a:spcAft>
                <a:spcPts val="0"/>
              </a:spcAft>
              <a:buSzPct val="99107"/>
              <a:buChar char="•"/>
            </a:pPr>
            <a:r>
              <a:rPr lang="en-US"/>
              <a:t>What we will commit to improving in the next sprint.</a:t>
            </a:r>
            <a:endParaRPr/>
          </a:p>
          <a:p>
            <a:pPr indent="0" lvl="0" marL="457200" rtl="0" algn="l">
              <a:spcBef>
                <a:spcPts val="2000"/>
              </a:spcBef>
              <a:spcAft>
                <a:spcPts val="0"/>
              </a:spcAft>
              <a:buNone/>
            </a:pPr>
            <a:r>
              <a:t/>
            </a:r>
            <a:endParaRPr/>
          </a:p>
          <a:p>
            <a:pPr indent="0" lvl="0" marL="0" rtl="0" algn="l">
              <a:spcBef>
                <a:spcPts val="2000"/>
              </a:spcBef>
              <a:spcAft>
                <a:spcPts val="0"/>
              </a:spcAft>
              <a:buNone/>
            </a:pPr>
            <a:r>
              <a:rPr lang="en-US"/>
              <a:t>In contrast to typical Mojaloop community </a:t>
            </a:r>
            <a:r>
              <a:rPr lang="en-US"/>
              <a:t>meetings, this session is solely for members of the workstream team. External observers are not allowed to join unless specifically invited by the team, for example to consult on external matters relevant to the teams operations.</a:t>
            </a:r>
            <a:endParaRPr/>
          </a:p>
        </p:txBody>
      </p:sp>
      <p:sp>
        <p:nvSpPr>
          <p:cNvPr id="272" name="Google Shape;272;p36"/>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7463831" y="730251"/>
            <a:ext cx="16388357" cy="265112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1"/>
              </a:buClr>
              <a:buSzPts val="1800"/>
              <a:buFont typeface="Arial"/>
              <a:buNone/>
            </a:pPr>
            <a:r>
              <a:rPr lang="en-US"/>
              <a:t>{team member name} - Bio</a:t>
            </a:r>
            <a:endParaRPr/>
          </a:p>
        </p:txBody>
      </p:sp>
      <p:sp>
        <p:nvSpPr>
          <p:cNvPr id="278" name="Google Shape;278;p37"/>
          <p:cNvSpPr txBox="1"/>
          <p:nvPr>
            <p:ph idx="1" type="body"/>
          </p:nvPr>
        </p:nvSpPr>
        <p:spPr>
          <a:xfrm>
            <a:off x="7463831" y="3651250"/>
            <a:ext cx="16388357" cy="8702676"/>
          </a:xfrm>
          <a:prstGeom prst="rect">
            <a:avLst/>
          </a:prstGeom>
          <a:noFill/>
          <a:ln>
            <a:noFill/>
          </a:ln>
        </p:spPr>
        <p:txBody>
          <a:bodyPr anchorCtr="0" anchor="t" bIns="45700" lIns="91425" spcFirstLastPara="1" rIns="91425" wrap="square" tIns="45700">
            <a:normAutofit/>
          </a:bodyPr>
          <a:lstStyle/>
          <a:p>
            <a:pPr indent="-228600" lvl="0" marL="457200" rtl="0" algn="l">
              <a:lnSpc>
                <a:spcPct val="110000"/>
              </a:lnSpc>
              <a:spcBef>
                <a:spcPts val="2000"/>
              </a:spcBef>
              <a:spcAft>
                <a:spcPts val="0"/>
              </a:spcAft>
              <a:buClr>
                <a:schemeClr val="dk1"/>
              </a:buClr>
              <a:buSzPts val="1800"/>
              <a:buNone/>
            </a:pPr>
            <a:r>
              <a:rPr lang="en-US"/>
              <a:t>{Copy this slide to add photos and bios of team members if desired}</a:t>
            </a:r>
            <a:endParaRPr/>
          </a:p>
        </p:txBody>
      </p:sp>
      <p:sp>
        <p:nvSpPr>
          <p:cNvPr id="279" name="Google Shape;279;p37"/>
          <p:cNvSpPr txBox="1"/>
          <p:nvPr>
            <p:ph idx="12" type="sldNum"/>
          </p:nvPr>
        </p:nvSpPr>
        <p:spPr>
          <a:xfrm>
            <a:off x="18365074"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400"/>
              <a:buNone/>
            </a:pPr>
            <a:fld id="{00000000-1234-1234-1234-123412341234}" type="slidenum">
              <a:rPr lang="en-US"/>
              <a:t>‹#›</a:t>
            </a:fld>
            <a:endParaRPr/>
          </a:p>
        </p:txBody>
      </p:sp>
      <p:pic>
        <p:nvPicPr>
          <p:cNvPr id="280" name="Google Shape;280;p37"/>
          <p:cNvPicPr preferRelativeResize="0"/>
          <p:nvPr>
            <p:ph idx="2" type="pic"/>
          </p:nvPr>
        </p:nvPicPr>
        <p:blipFill rotWithShape="1">
          <a:blip r:embed="rId3">
            <a:alphaModFix/>
          </a:blip>
          <a:srcRect b="0" l="9" r="9" t="0"/>
          <a:stretch/>
        </p:blipFill>
        <p:spPr>
          <a:xfrm>
            <a:off x="534976" y="3651250"/>
            <a:ext cx="5831100" cy="5832000"/>
          </a:xfrm>
          <a:prstGeom prst="ellipse">
            <a:avLst/>
          </a:prstGeom>
          <a:solidFill>
            <a:schemeClr val="lt1"/>
          </a:solidFill>
          <a:ln cap="flat" cmpd="sng" w="152400">
            <a:solidFill>
              <a:schemeClr val="accent2"/>
            </a:solidFill>
            <a:prstDash val="solid"/>
            <a:round/>
            <a:headEnd len="sm" w="sm" type="none"/>
            <a:tailEnd len="sm" w="sm" type="none"/>
          </a:ln>
          <a:effectLst>
            <a:outerShdw blurRad="381000" rotWithShape="0" algn="t" dir="5400000" dist="127000">
              <a:schemeClr val="accent2">
                <a:alpha val="29411"/>
              </a:scheme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52" name="Google Shape;152;p19"/>
          <p:cNvSpPr txBox="1"/>
          <p:nvPr>
            <p:ph idx="1" type="body"/>
          </p:nvPr>
        </p:nvSpPr>
        <p:spPr>
          <a:xfrm>
            <a:off x="860200" y="1594200"/>
            <a:ext cx="21692400" cy="10441500"/>
          </a:xfrm>
          <a:prstGeom prst="rect">
            <a:avLst/>
          </a:prstGeom>
          <a:noFill/>
          <a:ln>
            <a:noFill/>
          </a:ln>
        </p:spPr>
        <p:txBody>
          <a:bodyPr anchorCtr="0" anchor="t" bIns="45700" lIns="91425" spcFirstLastPara="1" rIns="91425" wrap="square" tIns="45700">
            <a:normAutofit/>
          </a:bodyPr>
          <a:lstStyle/>
          <a:p>
            <a:pPr indent="-584200" lvl="0" marL="457200" rtl="0" algn="l">
              <a:lnSpc>
                <a:spcPct val="100000"/>
              </a:lnSpc>
              <a:spcBef>
                <a:spcPts val="0"/>
              </a:spcBef>
              <a:spcAft>
                <a:spcPts val="0"/>
              </a:spcAft>
              <a:buSzPts val="5600"/>
              <a:buChar char="•"/>
            </a:pPr>
            <a:r>
              <a:rPr lang="en-US"/>
              <a:t>Workstream slack channel: #{mojaloop slack channel name}</a:t>
            </a:r>
            <a:endParaRPr/>
          </a:p>
          <a:p>
            <a:pPr indent="-584200" lvl="0" marL="457200" rtl="0" algn="l">
              <a:lnSpc>
                <a:spcPct val="100000"/>
              </a:lnSpc>
              <a:spcBef>
                <a:spcPts val="0"/>
              </a:spcBef>
              <a:spcAft>
                <a:spcPts val="0"/>
              </a:spcAft>
              <a:buSzPts val="5600"/>
              <a:buChar char="•"/>
            </a:pPr>
            <a:r>
              <a:rPr lang="en-US"/>
              <a:t>Workstream community central hashtag: #{hashtag}</a:t>
            </a:r>
            <a:endParaRPr/>
          </a:p>
          <a:p>
            <a:pPr indent="-101600" lvl="0" marL="457200" rtl="0" algn="l">
              <a:lnSpc>
                <a:spcPct val="100000"/>
              </a:lnSpc>
              <a:spcBef>
                <a:spcPts val="0"/>
              </a:spcBef>
              <a:spcAft>
                <a:spcPts val="0"/>
              </a:spcAft>
              <a:buClr>
                <a:schemeClr val="lt1"/>
              </a:buClr>
              <a:buSzPts val="5600"/>
              <a:buNone/>
            </a:pPr>
            <a:r>
              <a:t/>
            </a:r>
            <a:endParaRPr/>
          </a:p>
          <a:p>
            <a:pPr indent="-101600" lvl="0" marL="457200" rtl="0" algn="l">
              <a:lnSpc>
                <a:spcPct val="100000"/>
              </a:lnSpc>
              <a:spcBef>
                <a:spcPts val="0"/>
              </a:spcBef>
              <a:spcAft>
                <a:spcPts val="0"/>
              </a:spcAft>
              <a:buClr>
                <a:schemeClr val="lt1"/>
              </a:buClr>
              <a:buSzPts val="5600"/>
              <a:buNone/>
            </a:pPr>
            <a:r>
              <a:rPr lang="en-US"/>
              <a:t>Workstream Lead: {name} {email}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Workstream Meeting Schedule</a:t>
            </a:r>
            <a:endParaRPr/>
          </a:p>
        </p:txBody>
      </p:sp>
      <p:sp>
        <p:nvSpPr>
          <p:cNvPr id="158" name="Google Shape;158;p20"/>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lnSpcReduction="10000"/>
          </a:bodyPr>
          <a:lstStyle/>
          <a:p>
            <a:pPr indent="-577850" lvl="0" marL="457200" rtl="0" algn="l">
              <a:spcBef>
                <a:spcPts val="2000"/>
              </a:spcBef>
              <a:spcAft>
                <a:spcPts val="0"/>
              </a:spcAft>
              <a:buSzPts val="5500"/>
              <a:buChar char="•"/>
            </a:pPr>
            <a:r>
              <a:rPr lang="en-US"/>
              <a:t>Stand-up: every week day @ 10:00-10:30 UTC</a:t>
            </a:r>
            <a:endParaRPr/>
          </a:p>
          <a:p>
            <a:pPr indent="-584200" lvl="1" marL="914400" rtl="0" algn="l">
              <a:spcBef>
                <a:spcPts val="0"/>
              </a:spcBef>
              <a:spcAft>
                <a:spcPts val="0"/>
              </a:spcAft>
              <a:buSzPts val="5600"/>
              <a:buChar char="•"/>
            </a:pPr>
            <a:r>
              <a:rPr lang="en-US"/>
              <a:t>{zoom link}</a:t>
            </a:r>
            <a:endParaRPr/>
          </a:p>
          <a:p>
            <a:pPr indent="-577850" lvl="0" marL="457200" rtl="0" algn="l">
              <a:spcBef>
                <a:spcPts val="0"/>
              </a:spcBef>
              <a:spcAft>
                <a:spcPts val="0"/>
              </a:spcAft>
              <a:buSzPts val="5500"/>
              <a:buChar char="•"/>
            </a:pPr>
            <a:r>
              <a:rPr lang="en-US"/>
              <a:t>Story Refinement: every Tuesday @ 11:00-12:00 UTC</a:t>
            </a:r>
            <a:endParaRPr/>
          </a:p>
          <a:p>
            <a:pPr indent="-584200" lvl="1" marL="914400" rtl="0" algn="l">
              <a:spcBef>
                <a:spcPts val="0"/>
              </a:spcBef>
              <a:spcAft>
                <a:spcPts val="0"/>
              </a:spcAft>
              <a:buSzPts val="5600"/>
              <a:buChar char="•"/>
            </a:pPr>
            <a:r>
              <a:rPr lang="en-US"/>
              <a:t>{zoom link}</a:t>
            </a:r>
            <a:endParaRPr/>
          </a:p>
          <a:p>
            <a:pPr indent="-577850" lvl="0" marL="457200" rtl="0" algn="l">
              <a:spcBef>
                <a:spcPts val="0"/>
              </a:spcBef>
              <a:spcAft>
                <a:spcPts val="0"/>
              </a:spcAft>
              <a:buSzPts val="5500"/>
              <a:buChar char="•"/>
            </a:pPr>
            <a:r>
              <a:rPr lang="en-US"/>
              <a:t>Sprint Planning: First day of sprint @ 10:00-11:00 UTC (replaces stand-up)</a:t>
            </a:r>
            <a:endParaRPr/>
          </a:p>
          <a:p>
            <a:pPr indent="-584200" lvl="1" marL="914400" rtl="0" algn="l">
              <a:spcBef>
                <a:spcPts val="0"/>
              </a:spcBef>
              <a:spcAft>
                <a:spcPts val="0"/>
              </a:spcAft>
              <a:buSzPts val="5600"/>
              <a:buChar char="•"/>
            </a:pPr>
            <a:r>
              <a:rPr lang="en-US"/>
              <a:t>{zoom link}</a:t>
            </a:r>
            <a:endParaRPr/>
          </a:p>
          <a:p>
            <a:pPr indent="-577850" lvl="0" marL="457200" rtl="0" algn="l">
              <a:spcBef>
                <a:spcPts val="0"/>
              </a:spcBef>
              <a:spcAft>
                <a:spcPts val="0"/>
              </a:spcAft>
              <a:buSzPts val="5500"/>
              <a:buChar char="•"/>
            </a:pPr>
            <a:r>
              <a:rPr lang="en-US"/>
              <a:t>Sprint Review: Last day of sprint @ 15:00-16:00 UTC</a:t>
            </a:r>
            <a:endParaRPr/>
          </a:p>
          <a:p>
            <a:pPr indent="-584200" lvl="1" marL="914400" rtl="0" algn="l">
              <a:spcBef>
                <a:spcPts val="0"/>
              </a:spcBef>
              <a:spcAft>
                <a:spcPts val="0"/>
              </a:spcAft>
              <a:buSzPts val="5600"/>
              <a:buChar char="•"/>
            </a:pPr>
            <a:r>
              <a:rPr lang="en-US"/>
              <a:t>{zoom link}</a:t>
            </a:r>
            <a:endParaRPr/>
          </a:p>
          <a:p>
            <a:pPr indent="-577850" lvl="0" marL="457200" rtl="0" algn="l">
              <a:spcBef>
                <a:spcPts val="0"/>
              </a:spcBef>
              <a:spcAft>
                <a:spcPts val="0"/>
              </a:spcAft>
              <a:buSzPts val="5500"/>
              <a:buChar char="•"/>
            </a:pPr>
            <a:r>
              <a:rPr lang="en-US"/>
              <a:t>Sprint Retrospective: Last day of sprint @ 16:00-17:00 UTC</a:t>
            </a:r>
            <a:endParaRPr/>
          </a:p>
          <a:p>
            <a:pPr indent="-584200" lvl="1" marL="914400" rtl="0" algn="l">
              <a:spcBef>
                <a:spcPts val="0"/>
              </a:spcBef>
              <a:spcAft>
                <a:spcPts val="0"/>
              </a:spcAft>
              <a:buSzPts val="5600"/>
              <a:buChar char="•"/>
            </a:pPr>
            <a:r>
              <a:rPr lang="en-US"/>
              <a:t>{zoom link}</a:t>
            </a:r>
            <a:endParaRPr/>
          </a:p>
        </p:txBody>
      </p:sp>
      <p:sp>
        <p:nvSpPr>
          <p:cNvPr id="159" name="Google Shape;159;p20"/>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1676619" y="182775"/>
            <a:ext cx="21033938" cy="265112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Purpose of this Workstream Team Charter</a:t>
            </a:r>
            <a:endParaRPr/>
          </a:p>
        </p:txBody>
      </p:sp>
      <p:sp>
        <p:nvSpPr>
          <p:cNvPr id="165" name="Google Shape;165;p21"/>
          <p:cNvSpPr txBox="1"/>
          <p:nvPr>
            <p:ph idx="1" type="body"/>
          </p:nvPr>
        </p:nvSpPr>
        <p:spPr>
          <a:xfrm>
            <a:off x="1676625" y="3368300"/>
            <a:ext cx="21033900" cy="8985600"/>
          </a:xfrm>
          <a:prstGeom prst="rect">
            <a:avLst/>
          </a:prstGeom>
          <a:noFill/>
          <a:ln>
            <a:noFill/>
          </a:ln>
        </p:spPr>
        <p:txBody>
          <a:bodyPr anchorCtr="0" anchor="t" bIns="45700" lIns="91425" spcFirstLastPara="1" rIns="91425" wrap="square" tIns="45700">
            <a:normAutofit/>
          </a:bodyPr>
          <a:lstStyle/>
          <a:p>
            <a:pPr indent="-584200" lvl="0" marL="457200" rtl="0" algn="l">
              <a:lnSpc>
                <a:spcPct val="100000"/>
              </a:lnSpc>
              <a:spcBef>
                <a:spcPts val="2000"/>
              </a:spcBef>
              <a:spcAft>
                <a:spcPts val="0"/>
              </a:spcAft>
              <a:buSzPts val="5600"/>
              <a:buAutoNum type="arabicPeriod"/>
            </a:pPr>
            <a:r>
              <a:rPr lang="en-US"/>
              <a:t>To ensure all team members are aligned on how we work together in the workstream and wider Mojaloop community.</a:t>
            </a:r>
            <a:endParaRPr/>
          </a:p>
          <a:p>
            <a:pPr indent="0" lvl="0" marL="457200" rtl="0" algn="l">
              <a:lnSpc>
                <a:spcPct val="100000"/>
              </a:lnSpc>
              <a:spcBef>
                <a:spcPts val="2000"/>
              </a:spcBef>
              <a:spcAft>
                <a:spcPts val="0"/>
              </a:spcAft>
              <a:buNone/>
            </a:pPr>
            <a:r>
              <a:t/>
            </a:r>
            <a:endParaRPr/>
          </a:p>
          <a:p>
            <a:pPr indent="-584200" lvl="0" marL="457200" rtl="0" algn="l">
              <a:lnSpc>
                <a:spcPct val="100000"/>
              </a:lnSpc>
              <a:spcBef>
                <a:spcPts val="2000"/>
              </a:spcBef>
              <a:spcAft>
                <a:spcPts val="0"/>
              </a:spcAft>
              <a:buSzPts val="5600"/>
              <a:buAutoNum type="arabicPeriod"/>
            </a:pPr>
            <a:r>
              <a:rPr lang="en-US"/>
              <a:t>To enable new workstream contributors to get up and running quickly.</a:t>
            </a:r>
            <a:endParaRPr/>
          </a:p>
          <a:p>
            <a:pPr indent="0" lvl="0" marL="457200" rtl="0" algn="l">
              <a:lnSpc>
                <a:spcPct val="100000"/>
              </a:lnSpc>
              <a:spcBef>
                <a:spcPts val="2000"/>
              </a:spcBef>
              <a:spcAft>
                <a:spcPts val="0"/>
              </a:spcAft>
              <a:buNone/>
            </a:pPr>
            <a:r>
              <a:t/>
            </a:r>
            <a:endParaRPr/>
          </a:p>
          <a:p>
            <a:pPr indent="-584200" lvl="0" marL="457200" rtl="0" algn="l">
              <a:lnSpc>
                <a:spcPct val="100000"/>
              </a:lnSpc>
              <a:spcBef>
                <a:spcPts val="2000"/>
              </a:spcBef>
              <a:spcAft>
                <a:spcPts val="0"/>
              </a:spcAft>
              <a:buSzPts val="5600"/>
              <a:buAutoNum type="arabicPeriod"/>
            </a:pPr>
            <a:r>
              <a:rPr lang="en-US"/>
              <a:t>To provide a clear definition of “done”; This means we can own delivery and be responsible for our own tasks for the team and wider community.</a:t>
            </a:r>
            <a:endParaRPr/>
          </a:p>
        </p:txBody>
      </p:sp>
      <p:sp>
        <p:nvSpPr>
          <p:cNvPr id="166" name="Google Shape;166;p21"/>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2"/>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Composition</a:t>
            </a:r>
            <a:endParaRPr/>
          </a:p>
        </p:txBody>
      </p:sp>
      <p:sp>
        <p:nvSpPr>
          <p:cNvPr id="172" name="Google Shape;172;p22"/>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2000"/>
              </a:spcBef>
              <a:spcAft>
                <a:spcPts val="0"/>
              </a:spcAft>
              <a:buNone/>
            </a:pPr>
            <a:r>
              <a:rPr lang="en-US"/>
              <a:t>Workstream Lead: </a:t>
            </a:r>
            <a:r>
              <a:rPr lang="en-US"/>
              <a:t>{name} {email}</a:t>
            </a:r>
            <a:endParaRPr/>
          </a:p>
          <a:p>
            <a:pPr indent="0" lvl="0" marL="0" rtl="0" algn="l">
              <a:lnSpc>
                <a:spcPct val="100000"/>
              </a:lnSpc>
              <a:spcBef>
                <a:spcPts val="2000"/>
              </a:spcBef>
              <a:spcAft>
                <a:spcPts val="0"/>
              </a:spcAft>
              <a:buNone/>
            </a:pPr>
            <a:r>
              <a:rPr lang="en-US"/>
              <a:t>Product Owner: </a:t>
            </a:r>
            <a:r>
              <a:rPr lang="en-US"/>
              <a:t>{name} {email}</a:t>
            </a:r>
            <a:endParaRPr/>
          </a:p>
          <a:p>
            <a:pPr indent="0" lvl="0" marL="0" rtl="0" algn="l">
              <a:lnSpc>
                <a:spcPct val="100000"/>
              </a:lnSpc>
              <a:spcBef>
                <a:spcPts val="2000"/>
              </a:spcBef>
              <a:spcAft>
                <a:spcPts val="0"/>
              </a:spcAft>
              <a:buNone/>
            </a:pPr>
            <a:r>
              <a:rPr lang="en-US"/>
              <a:t>Scrum Master: </a:t>
            </a:r>
            <a:r>
              <a:rPr lang="en-US"/>
              <a:t>{name} {email}</a:t>
            </a:r>
            <a:endParaRPr/>
          </a:p>
          <a:p>
            <a:pPr indent="0" lvl="0" marL="0" rtl="0" algn="l">
              <a:lnSpc>
                <a:spcPct val="100000"/>
              </a:lnSpc>
              <a:spcBef>
                <a:spcPts val="2000"/>
              </a:spcBef>
              <a:spcAft>
                <a:spcPts val="0"/>
              </a:spcAft>
              <a:buNone/>
            </a:pPr>
            <a:r>
              <a:rPr lang="en-US"/>
              <a:t>Technical Lead &amp; DA Representative: {name} {email}</a:t>
            </a:r>
            <a:endParaRPr/>
          </a:p>
          <a:p>
            <a:pPr indent="0" lvl="0" marL="0" rtl="0" algn="l">
              <a:lnSpc>
                <a:spcPct val="100000"/>
              </a:lnSpc>
              <a:spcBef>
                <a:spcPts val="2000"/>
              </a:spcBef>
              <a:spcAft>
                <a:spcPts val="0"/>
              </a:spcAft>
              <a:buNone/>
            </a:pPr>
            <a:r>
              <a:rPr lang="en-US"/>
              <a:t>Contributor ({role}): {name} {email}</a:t>
            </a:r>
            <a:endParaRPr/>
          </a:p>
          <a:p>
            <a:pPr indent="0" lvl="0" marL="0" rtl="0" algn="l">
              <a:spcBef>
                <a:spcPts val="2000"/>
              </a:spcBef>
              <a:spcAft>
                <a:spcPts val="0"/>
              </a:spcAft>
              <a:buNone/>
            </a:pPr>
            <a:r>
              <a:rPr lang="en-US"/>
              <a:t>Contributor ({role}): {name} {email}</a:t>
            </a:r>
            <a:endParaRPr/>
          </a:p>
          <a:p>
            <a:pPr indent="0" lvl="0" marL="0" rtl="0" algn="l">
              <a:spcBef>
                <a:spcPts val="2000"/>
              </a:spcBef>
              <a:spcAft>
                <a:spcPts val="0"/>
              </a:spcAft>
              <a:buNone/>
            </a:pPr>
            <a:r>
              <a:rPr lang="en-US"/>
              <a:t>Contributor ({role}): {name} {email}</a:t>
            </a:r>
            <a:endParaRPr/>
          </a:p>
        </p:txBody>
      </p:sp>
      <p:sp>
        <p:nvSpPr>
          <p:cNvPr id="173" name="Google Shape;173;p22"/>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3"/>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000"/>
              <a:buFont typeface="Arial"/>
              <a:buNone/>
            </a:pPr>
            <a:r>
              <a:rPr lang="en-US"/>
              <a:t>Team Charter - Non-Negotiables for all Mojaloop Community Workstreams</a:t>
            </a:r>
            <a:endParaRPr/>
          </a:p>
        </p:txBody>
      </p:sp>
      <p:sp>
        <p:nvSpPr>
          <p:cNvPr id="179" name="Google Shape;179;p23"/>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85000"/>
          </a:bodyPr>
          <a:lstStyle/>
          <a:p>
            <a:pPr indent="-492402" lvl="0" marL="457200" rtl="0" algn="l">
              <a:lnSpc>
                <a:spcPct val="105000"/>
              </a:lnSpc>
              <a:spcBef>
                <a:spcPts val="2000"/>
              </a:spcBef>
              <a:spcAft>
                <a:spcPts val="0"/>
              </a:spcAft>
              <a:buSzPct val="98142"/>
              <a:buAutoNum type="arabicPeriod"/>
            </a:pPr>
            <a:r>
              <a:rPr lang="en-US" sz="4980"/>
              <a:t>E</a:t>
            </a:r>
            <a:r>
              <a:rPr lang="en-US" sz="4980"/>
              <a:t>ach member of the team agrees to abide by the Mojaloop community code of conduct (</a:t>
            </a:r>
            <a:r>
              <a:rPr lang="en-US" sz="4980" u="sng">
                <a:solidFill>
                  <a:schemeClr val="hlink"/>
                </a:solidFill>
                <a:hlinkClick r:id="rId3"/>
              </a:rPr>
              <a:t>https://docs.mojaloop.io/community/contributing/code-of-conduct.html</a:t>
            </a:r>
            <a:r>
              <a:rPr lang="en-US" sz="4980"/>
              <a:t>).</a:t>
            </a:r>
            <a:endParaRPr sz="4980"/>
          </a:p>
          <a:p>
            <a:pPr indent="-492402" lvl="0" marL="457200" rtl="0" algn="l">
              <a:lnSpc>
                <a:spcPct val="105000"/>
              </a:lnSpc>
              <a:spcBef>
                <a:spcPts val="2000"/>
              </a:spcBef>
              <a:spcAft>
                <a:spcPts val="0"/>
              </a:spcAft>
              <a:buSzPct val="98142"/>
              <a:buAutoNum type="arabicPeriod"/>
            </a:pPr>
            <a:r>
              <a:rPr lang="en-US" sz="4980"/>
              <a:t>Each member of the team agrees to adhere to the Mojaloop community workstream operating requirements ({link}).</a:t>
            </a:r>
            <a:endParaRPr sz="4980"/>
          </a:p>
          <a:p>
            <a:pPr indent="-492402" lvl="0" marL="457200" rtl="0" algn="l">
              <a:lnSpc>
                <a:spcPct val="105000"/>
              </a:lnSpc>
              <a:spcBef>
                <a:spcPts val="2000"/>
              </a:spcBef>
              <a:spcAft>
                <a:spcPts val="0"/>
              </a:spcAft>
              <a:buSzPct val="98142"/>
              <a:buAutoNum type="arabicPeriod"/>
            </a:pPr>
            <a:r>
              <a:rPr lang="en-US" sz="4980"/>
              <a:t>Each member of the team agrees to adhere to the Mojaloop community design and code review process ({link}).</a:t>
            </a:r>
            <a:endParaRPr sz="4980"/>
          </a:p>
          <a:p>
            <a:pPr indent="-492402" lvl="0" marL="457200" rtl="0" algn="l">
              <a:lnSpc>
                <a:spcPct val="105000"/>
              </a:lnSpc>
              <a:spcBef>
                <a:spcPts val="2000"/>
              </a:spcBef>
              <a:spcAft>
                <a:spcPts val="0"/>
              </a:spcAft>
              <a:buSzPct val="98142"/>
              <a:buAutoNum type="arabicPeriod"/>
            </a:pPr>
            <a:r>
              <a:rPr lang="en-US" sz="4980"/>
              <a:t>Each member of the team agrees to follow Mojaloop community standards ({link}).</a:t>
            </a:r>
            <a:endParaRPr sz="4980"/>
          </a:p>
          <a:p>
            <a:pPr indent="-492402" lvl="0" marL="457200" rtl="0" algn="l">
              <a:lnSpc>
                <a:spcPct val="105000"/>
              </a:lnSpc>
              <a:spcBef>
                <a:spcPts val="2000"/>
              </a:spcBef>
              <a:spcAft>
                <a:spcPts val="0"/>
              </a:spcAft>
              <a:buSzPct val="98142"/>
              <a:buAutoNum type="arabicPeriod"/>
            </a:pPr>
            <a:r>
              <a:rPr lang="en-US" sz="4980"/>
              <a:t>All work items will be recorded in the Mojaloop GitHub organisation as zenhub tickets in the workstream workspace ({link}) using the story template and following the Mojaloop story specification ({link}).</a:t>
            </a:r>
            <a:endParaRPr sz="4980"/>
          </a:p>
          <a:p>
            <a:pPr indent="-497395" lvl="0" marL="457200" rtl="0" algn="l">
              <a:lnSpc>
                <a:spcPct val="105000"/>
              </a:lnSpc>
              <a:spcBef>
                <a:spcPts val="2000"/>
              </a:spcBef>
              <a:spcAft>
                <a:spcPts val="0"/>
              </a:spcAft>
              <a:buSzPct val="100000"/>
              <a:buAutoNum type="arabicPeriod"/>
            </a:pPr>
            <a:r>
              <a:rPr lang="en-US" sz="4980"/>
              <a:t>The workstream lead will maintain the workstream details in community central.</a:t>
            </a:r>
            <a:endParaRPr sz="4980"/>
          </a:p>
        </p:txBody>
      </p:sp>
      <p:sp>
        <p:nvSpPr>
          <p:cNvPr id="180" name="Google Shape;180;p23"/>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lt1"/>
              </a:buClr>
              <a:buSzPts val="8000"/>
              <a:buFont typeface="Arial"/>
              <a:buNone/>
            </a:pPr>
            <a:r>
              <a:rPr lang="en-US"/>
              <a:t>Team Charter - Backlog Management</a:t>
            </a:r>
            <a:endParaRPr/>
          </a:p>
        </p:txBody>
      </p:sp>
      <p:sp>
        <p:nvSpPr>
          <p:cNvPr id="186" name="Google Shape;186;p24"/>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lnSpcReduction="20000"/>
          </a:bodyPr>
          <a:lstStyle/>
          <a:p>
            <a:pPr indent="-584200" lvl="0" marL="457200" rtl="0" algn="l">
              <a:spcBef>
                <a:spcPts val="0"/>
              </a:spcBef>
              <a:spcAft>
                <a:spcPts val="0"/>
              </a:spcAft>
              <a:buSzPts val="5600"/>
              <a:buAutoNum type="arabicPeriod"/>
            </a:pPr>
            <a:r>
              <a:rPr lang="en-US"/>
              <a:t>{product owner name} will supply a structured product backlog in zenhub (epics and stories) written in BDD style.</a:t>
            </a:r>
            <a:endParaRPr/>
          </a:p>
          <a:p>
            <a:pPr indent="-584200" lvl="0" marL="457200" rtl="0" algn="l">
              <a:spcBef>
                <a:spcPts val="1000"/>
              </a:spcBef>
              <a:spcAft>
                <a:spcPts val="0"/>
              </a:spcAft>
              <a:buSzPts val="5600"/>
              <a:buAutoNum type="arabicPeriod"/>
            </a:pPr>
            <a:r>
              <a:rPr lang="en-US"/>
              <a:t>{</a:t>
            </a:r>
            <a:r>
              <a:rPr lang="en-US"/>
              <a:t>product owner name</a:t>
            </a:r>
            <a:r>
              <a:rPr lang="en-US"/>
              <a:t>} will (re)prioritize the workstream backlog continuously in response to changing conditions.</a:t>
            </a:r>
            <a:endParaRPr/>
          </a:p>
          <a:p>
            <a:pPr indent="-584200" lvl="0" marL="457200" rtl="0" algn="l">
              <a:spcBef>
                <a:spcPts val="1000"/>
              </a:spcBef>
              <a:spcAft>
                <a:spcPts val="0"/>
              </a:spcAft>
              <a:buSzPts val="5600"/>
              <a:buAutoNum type="arabicPeriod"/>
            </a:pPr>
            <a:r>
              <a:rPr lang="en-US"/>
              <a:t>{</a:t>
            </a:r>
            <a:r>
              <a:rPr lang="en-US"/>
              <a:t>product owner name</a:t>
            </a:r>
            <a:r>
              <a:rPr lang="en-US"/>
              <a:t>} will provide an empowered “voice of the customer” to answer business domain questions promptly (in minutes/hours, not days); </a:t>
            </a:r>
            <a:r>
              <a:rPr lang="en-US"/>
              <a:t>{product owner name}</a:t>
            </a:r>
            <a:r>
              <a:rPr lang="en-US"/>
              <a:t> will seek clariﬁcation from the Mojaloop Foundation Product Director when needed.</a:t>
            </a:r>
            <a:endParaRPr/>
          </a:p>
          <a:p>
            <a:pPr indent="-577850" lvl="0" marL="457200" rtl="0" algn="l">
              <a:spcBef>
                <a:spcPts val="1000"/>
              </a:spcBef>
              <a:spcAft>
                <a:spcPts val="1000"/>
              </a:spcAft>
              <a:buSzPts val="5500"/>
              <a:buAutoNum type="arabicPeriod"/>
            </a:pPr>
            <a:r>
              <a:rPr lang="en-US"/>
              <a:t>All team members will join backlog refinement meetings in order to assist the product owner in producing suitably detailed work item definitions.</a:t>
            </a:r>
            <a:endParaRPr/>
          </a:p>
        </p:txBody>
      </p:sp>
      <p:sp>
        <p:nvSpPr>
          <p:cNvPr id="187" name="Google Shape;187;p24"/>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5"/>
          <p:cNvSpPr txBox="1"/>
          <p:nvPr>
            <p:ph type="title"/>
          </p:nvPr>
        </p:nvSpPr>
        <p:spPr>
          <a:xfrm>
            <a:off x="1676619" y="182775"/>
            <a:ext cx="21033900" cy="2651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lt1"/>
              </a:buClr>
              <a:buSzPts val="8000"/>
              <a:buFont typeface="Arial"/>
              <a:buNone/>
            </a:pPr>
            <a:r>
              <a:rPr lang="en-US"/>
              <a:t>Team Charter - Work Definition</a:t>
            </a:r>
            <a:endParaRPr/>
          </a:p>
        </p:txBody>
      </p:sp>
      <p:sp>
        <p:nvSpPr>
          <p:cNvPr id="193" name="Google Shape;193;p25"/>
          <p:cNvSpPr txBox="1"/>
          <p:nvPr>
            <p:ph idx="1" type="body"/>
          </p:nvPr>
        </p:nvSpPr>
        <p:spPr>
          <a:xfrm>
            <a:off x="1676619" y="3212123"/>
            <a:ext cx="21033900" cy="9141900"/>
          </a:xfrm>
          <a:prstGeom prst="rect">
            <a:avLst/>
          </a:prstGeom>
          <a:noFill/>
          <a:ln>
            <a:noFill/>
          </a:ln>
        </p:spPr>
        <p:txBody>
          <a:bodyPr anchorCtr="0" anchor="t" bIns="45700" lIns="91425" spcFirstLastPara="1" rIns="91425" wrap="square" tIns="45700">
            <a:normAutofit fontScale="62500" lnSpcReduction="20000"/>
          </a:bodyPr>
          <a:lstStyle/>
          <a:p>
            <a:pPr indent="-446881" lvl="0" marL="457200" rtl="0" algn="l">
              <a:lnSpc>
                <a:spcPct val="105000"/>
              </a:lnSpc>
              <a:spcBef>
                <a:spcPts val="2000"/>
              </a:spcBef>
              <a:spcAft>
                <a:spcPts val="0"/>
              </a:spcAft>
              <a:buSzPct val="98214"/>
              <a:buAutoNum type="arabicPeriod"/>
            </a:pPr>
            <a:r>
              <a:rPr lang="en-US"/>
              <a:t>The team will assess all work against the Mojaloop community </a:t>
            </a:r>
            <a:r>
              <a:rPr lang="en-US"/>
              <a:t>design and code review process definitions and all required steps will be completed </a:t>
            </a:r>
            <a:r>
              <a:rPr b="1" lang="en-US"/>
              <a:t>before work commences</a:t>
            </a:r>
            <a:r>
              <a:rPr lang="en-US"/>
              <a:t>.</a:t>
            </a:r>
            <a:endParaRPr/>
          </a:p>
          <a:p>
            <a:pPr indent="-446881" lvl="0" marL="457200" rtl="0" algn="l">
              <a:lnSpc>
                <a:spcPct val="105000"/>
              </a:lnSpc>
              <a:spcBef>
                <a:spcPts val="2000"/>
              </a:spcBef>
              <a:spcAft>
                <a:spcPts val="0"/>
              </a:spcAft>
              <a:buSzPct val="98214"/>
              <a:buAutoNum type="arabicPeriod"/>
            </a:pPr>
            <a:r>
              <a:rPr lang="en-US"/>
              <a:t>Assigned team member(s) will add planning detail to story tickets as subtasks before commencing work. Stories and subtasks must be visible for anyone to see so that they are able to continue working on if needed.</a:t>
            </a:r>
            <a:endParaRPr/>
          </a:p>
          <a:p>
            <a:pPr indent="-446881" lvl="0" marL="457200" rtl="0" algn="l">
              <a:lnSpc>
                <a:spcPct val="105000"/>
              </a:lnSpc>
              <a:spcBef>
                <a:spcPts val="2000"/>
              </a:spcBef>
              <a:spcAft>
                <a:spcPts val="0"/>
              </a:spcAft>
              <a:buSzPct val="98214"/>
              <a:buAutoNum type="arabicPeriod"/>
            </a:pPr>
            <a:r>
              <a:rPr lang="en-US"/>
              <a:t>The team agrees to use Fibonacci numbers to estimate story size.</a:t>
            </a:r>
            <a:endParaRPr/>
          </a:p>
          <a:p>
            <a:pPr indent="-446881" lvl="0" marL="457200" rtl="0" algn="l">
              <a:lnSpc>
                <a:spcPct val="105000"/>
              </a:lnSpc>
              <a:spcBef>
                <a:spcPts val="2000"/>
              </a:spcBef>
              <a:spcAft>
                <a:spcPts val="0"/>
              </a:spcAft>
              <a:buSzPct val="98214"/>
              <a:buAutoNum type="arabicPeriod"/>
            </a:pPr>
            <a:r>
              <a:rPr lang="en-US"/>
              <a:t>Code development stories should have sub-tasks for:</a:t>
            </a:r>
            <a:endParaRPr/>
          </a:p>
          <a:p>
            <a:pPr indent="-417115" lvl="1" marL="914400" rtl="0" algn="l">
              <a:lnSpc>
                <a:spcPct val="105000"/>
              </a:lnSpc>
              <a:spcBef>
                <a:spcPts val="2000"/>
              </a:spcBef>
              <a:spcAft>
                <a:spcPts val="0"/>
              </a:spcAft>
              <a:buSzPct val="98958"/>
              <a:buAutoNum type="alphaLcPeriod"/>
            </a:pPr>
            <a:r>
              <a:rPr lang="en-US"/>
              <a:t>Definition (via documentation) and creation of unit, integration and end-to-end tests to Mojaloop coverage requirements (90%+).</a:t>
            </a:r>
            <a:endParaRPr/>
          </a:p>
          <a:p>
            <a:pPr indent="-417115" lvl="1" marL="914400" rtl="0" algn="l">
              <a:lnSpc>
                <a:spcPct val="105000"/>
              </a:lnSpc>
              <a:spcBef>
                <a:spcPts val="2000"/>
              </a:spcBef>
              <a:spcAft>
                <a:spcPts val="0"/>
              </a:spcAft>
              <a:buSzPct val="98958"/>
              <a:buAutoNum type="alphaLcPeriod"/>
            </a:pPr>
            <a:r>
              <a:rPr lang="en-US"/>
              <a:t>Integration of unit, integration and end-to-end tests into all applicable Mojaloop test suites and CI pipelines.</a:t>
            </a:r>
            <a:endParaRPr/>
          </a:p>
          <a:p>
            <a:pPr indent="-417115" lvl="1" marL="914400" rtl="0" algn="l">
              <a:lnSpc>
                <a:spcPct val="105000"/>
              </a:lnSpc>
              <a:spcBef>
                <a:spcPts val="2000"/>
              </a:spcBef>
              <a:spcAft>
                <a:spcPts val="0"/>
              </a:spcAft>
              <a:buSzPct val="98958"/>
              <a:buAutoNum type="alphaLcPeriod"/>
            </a:pPr>
            <a:r>
              <a:rPr lang="en-US"/>
              <a:t>Deployment into a test environment and successful passing of all applicable tests.</a:t>
            </a:r>
            <a:endParaRPr/>
          </a:p>
          <a:p>
            <a:pPr indent="-446881" lvl="0" marL="457200" rtl="0" algn="l">
              <a:lnSpc>
                <a:spcPct val="105000"/>
              </a:lnSpc>
              <a:spcBef>
                <a:spcPts val="2000"/>
              </a:spcBef>
              <a:spcAft>
                <a:spcPts val="0"/>
              </a:spcAft>
              <a:buSzPct val="98214"/>
              <a:buAutoNum type="arabicPeriod"/>
            </a:pPr>
            <a:r>
              <a:rPr lang="en-US"/>
              <a:t>When </a:t>
            </a:r>
            <a:r>
              <a:rPr lang="en-US"/>
              <a:t>further</a:t>
            </a:r>
            <a:r>
              <a:rPr lang="en-US"/>
              <a:t> input or clarification is needed a comment will be added by the story owner to the zenhub ticket and they will send a slack message to the person(s) mentioned.</a:t>
            </a:r>
            <a:endParaRPr/>
          </a:p>
          <a:p>
            <a:pPr indent="-446881" lvl="0" marL="457200" rtl="0" algn="l">
              <a:lnSpc>
                <a:spcPct val="105000"/>
              </a:lnSpc>
              <a:spcBef>
                <a:spcPts val="2000"/>
              </a:spcBef>
              <a:spcAft>
                <a:spcPts val="0"/>
              </a:spcAft>
              <a:buSzPct val="98214"/>
              <a:buAutoNum type="arabicPeriod"/>
            </a:pPr>
            <a:r>
              <a:rPr lang="en-US"/>
              <a:t>No work will be done or committed into a Mojaloop GitHub code repository without a corresponding zenhub ticket (in the workstream zenhub workspace) which meets Mojaloop community standards.</a:t>
            </a:r>
            <a:endParaRPr/>
          </a:p>
        </p:txBody>
      </p:sp>
      <p:sp>
        <p:nvSpPr>
          <p:cNvPr id="194" name="Google Shape;194;p25"/>
          <p:cNvSpPr txBox="1"/>
          <p:nvPr>
            <p:ph idx="12" type="sldNum"/>
          </p:nvPr>
        </p:nvSpPr>
        <p:spPr>
          <a:xfrm>
            <a:off x="17223443" y="12712701"/>
            <a:ext cx="5487000" cy="730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